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425" r:id="rId10"/>
    <p:sldId id="1426" r:id="rId11"/>
    <p:sldId id="1413" r:id="rId12"/>
    <p:sldId id="1412" r:id="rId13"/>
    <p:sldId id="1409" r:id="rId14"/>
    <p:sldId id="1431" r:id="rId15"/>
    <p:sldId id="1414" r:id="rId16"/>
    <p:sldId id="1416" r:id="rId17"/>
    <p:sldId id="1415" r:id="rId18"/>
    <p:sldId id="1417" r:id="rId19"/>
    <p:sldId id="1418" r:id="rId20"/>
    <p:sldId id="1359" r:id="rId21"/>
    <p:sldId id="1297" r:id="rId22"/>
    <p:sldId id="1315" r:id="rId23"/>
    <p:sldId id="1316" r:id="rId24"/>
    <p:sldId id="1322" r:id="rId25"/>
    <p:sldId id="1361" r:id="rId26"/>
    <p:sldId id="1419" r:id="rId27"/>
    <p:sldId id="1420" r:id="rId28"/>
    <p:sldId id="1421" r:id="rId29"/>
    <p:sldId id="1362" r:id="rId30"/>
    <p:sldId id="1429" r:id="rId31"/>
    <p:sldId id="1372" r:id="rId32"/>
    <p:sldId id="1432" r:id="rId33"/>
    <p:sldId id="1364" r:id="rId34"/>
    <p:sldId id="1430" r:id="rId35"/>
    <p:sldId id="1374" r:id="rId36"/>
    <p:sldId id="1399" r:id="rId37"/>
    <p:sldId id="1375" r:id="rId38"/>
    <p:sldId id="1423" r:id="rId39"/>
    <p:sldId id="1376" r:id="rId40"/>
    <p:sldId id="1424" r:id="rId41"/>
    <p:sldId id="1397" r:id="rId42"/>
    <p:sldId id="1403" r:id="rId4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EAE3CA"/>
    <a:srgbClr val="FF0000"/>
    <a:srgbClr val="0070C0"/>
    <a:srgbClr val="EFEFEF"/>
    <a:srgbClr val="336600"/>
    <a:srgbClr val="339933"/>
    <a:srgbClr val="FFFFCC"/>
    <a:srgbClr val="C99447"/>
    <a:srgbClr val="2AD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 autoAdjust="0"/>
    <p:restoredTop sz="96909" autoAdjust="0"/>
  </p:normalViewPr>
  <p:slideViewPr>
    <p:cSldViewPr>
      <p:cViewPr>
        <p:scale>
          <a:sx n="100" d="100"/>
          <a:sy n="100" d="100"/>
        </p:scale>
        <p:origin x="-384" y="-31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867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36.emf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6.emf"/><Relationship Id="rId5" Type="http://schemas.openxmlformats.org/officeDocument/2006/relationships/image" Target="../media/image38.png"/><Relationship Id="rId10" Type="http://schemas.openxmlformats.org/officeDocument/2006/relationships/image" Target="../media/image25.png"/><Relationship Id="rId4" Type="http://schemas.openxmlformats.org/officeDocument/2006/relationships/image" Target="../media/image37.emf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52.png"/><Relationship Id="rId5" Type="http://schemas.openxmlformats.org/officeDocument/2006/relationships/image" Target="../media/image51.JPG"/><Relationship Id="rId10" Type="http://schemas.openxmlformats.org/officeDocument/2006/relationships/image" Target="../media/image9.png"/><Relationship Id="rId4" Type="http://schemas.openxmlformats.org/officeDocument/2006/relationships/image" Target="../media/image50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9.png"/><Relationship Id="rId5" Type="http://schemas.openxmlformats.org/officeDocument/2006/relationships/image" Target="../media/image50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6.jpe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6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5.png"/><Relationship Id="rId10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8739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5.0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87320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5729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이등변삼각형의 성질을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eaLnBrk="1" hangingPunct="1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eaLnBrk="1" hangingPunct="1">
              <a:spcBef>
                <a:spcPts val="300"/>
              </a:spcBef>
              <a:buFontTx/>
              <a:buChar char="-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 전자저작물과 같음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4-2\app\resource\contents\lesson02\ops\2\2_2_03.html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아래와 같이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파란색으로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나타내주세요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길이가 같은 곳을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66925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4-2\app\resource\contents\lesson02\ops\2\images\2_2\2_2_3_01.svg~2_2_3_05.svg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6679826" y="51154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1CE63B-CBAB-449C-A4D0-8013013D8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9" t="6505" b="20447"/>
          <a:stretch/>
        </p:blipFill>
        <p:spPr>
          <a:xfrm>
            <a:off x="2579334" y="2471056"/>
            <a:ext cx="1956662" cy="2470112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xmlns="" id="{D48EB0A8-FBF2-44E1-B10B-3FFBB237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07" y="3972375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38520CB3-7EDC-4709-AC68-970B684A49E7}"/>
              </a:ext>
            </a:extLst>
          </p:cNvPr>
          <p:cNvGrpSpPr/>
          <p:nvPr/>
        </p:nvGrpSpPr>
        <p:grpSpPr>
          <a:xfrm>
            <a:off x="5319054" y="1988840"/>
            <a:ext cx="1523249" cy="244716"/>
            <a:chOff x="5769785" y="1902948"/>
            <a:chExt cx="1523249" cy="244716"/>
          </a:xfrm>
        </p:grpSpPr>
        <p:pic>
          <p:nvPicPr>
            <p:cNvPr id="39" name="Picture 5">
              <a:extLst>
                <a:ext uri="{FF2B5EF4-FFF2-40B4-BE49-F238E27FC236}">
                  <a16:creationId xmlns:a16="http://schemas.microsoft.com/office/drawing/2014/main" xmlns="" id="{EE2C16DC-4BD1-4243-8744-8649BDD8E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63ED5EB-7576-4828-BCD1-4D2216D4DF04}"/>
                </a:ext>
              </a:extLst>
            </p:cNvPr>
            <p:cNvSpPr txBox="1"/>
            <p:nvPr/>
          </p:nvSpPr>
          <p:spPr>
            <a:xfrm>
              <a:off x="6084168" y="1916832"/>
              <a:ext cx="120886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16680F-0EED-4D67-AE38-E2CD30EEA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511" y="2338709"/>
            <a:ext cx="1489399" cy="5575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44C940-200D-4577-873B-BFF2509EC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153" y="3572043"/>
            <a:ext cx="896728" cy="102483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8F055E0-B8C7-40F9-B6DA-5C446A8EFE67}"/>
              </a:ext>
            </a:extLst>
          </p:cNvPr>
          <p:cNvSpPr/>
          <p:nvPr/>
        </p:nvSpPr>
        <p:spPr>
          <a:xfrm>
            <a:off x="3675288" y="37923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55A285B-1B1B-42F6-9A3C-565084E8CCAA}"/>
              </a:ext>
            </a:extLst>
          </p:cNvPr>
          <p:cNvGrpSpPr/>
          <p:nvPr/>
        </p:nvGrpSpPr>
        <p:grpSpPr>
          <a:xfrm>
            <a:off x="4819076" y="1358760"/>
            <a:ext cx="2154630" cy="260415"/>
            <a:chOff x="3894280" y="907935"/>
            <a:chExt cx="2154630" cy="26041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4FBEE868-53F2-407E-A568-9AB93F253B7C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51F51C2D-30C0-4160-B0A2-9D714622DB49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F71F6BB-74DE-441E-8C71-7C8301CF6B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13FEB8F7-D638-4C77-A9C7-97EDB9B4B64E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26F9C370-D14E-417C-8D9F-CA9BA15601EE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AB29AD42-D304-45BC-8383-0A66319D5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AA06F360-9C99-439C-8A5C-334DEAEA98FD}"/>
                </a:ext>
              </a:extLst>
            </p:cNvPr>
            <p:cNvGrpSpPr/>
            <p:nvPr/>
          </p:nvGrpSpPr>
          <p:grpSpPr>
            <a:xfrm>
              <a:off x="5527636" y="908720"/>
              <a:ext cx="521274" cy="255591"/>
              <a:chOff x="4887332" y="345958"/>
              <a:chExt cx="521274" cy="25559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1A019FCD-8ADD-4CA2-A35C-41546D401134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2ADBEF7F-7537-469E-BA63-63C215E5B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451140BA-D152-403F-9A17-20D862A6867B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E2C47B72-4B49-43C8-AF8E-171E4C8BEE12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1AD4CCD9-E583-4D40-AC8C-C6BFA1AD84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5195833" y="1840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216484" y="231999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74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3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팝업 플레이어로 영상 재생됨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경로 별도 전달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각의 크기가 같은 곳을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1165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4-2\app\resource\contents\lesson02\ops\2\images\2_2\2_2_3_06.png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D919DF-9D57-4B0D-A77F-0405E990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3" y="3248980"/>
            <a:ext cx="6282485" cy="205037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09874845-F870-4745-93B6-C39615E3CDE3}"/>
              </a:ext>
            </a:extLst>
          </p:cNvPr>
          <p:cNvGrpSpPr/>
          <p:nvPr/>
        </p:nvGrpSpPr>
        <p:grpSpPr>
          <a:xfrm>
            <a:off x="891436" y="2204864"/>
            <a:ext cx="2132392" cy="1201250"/>
            <a:chOff x="-242384" y="1336933"/>
            <a:chExt cx="2132392" cy="12012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C8646A1D-D53A-45A3-A105-2E91B4B8D4B4}"/>
                </a:ext>
              </a:extLst>
            </p:cNvPr>
            <p:cNvGrpSpPr/>
            <p:nvPr/>
          </p:nvGrpSpPr>
          <p:grpSpPr>
            <a:xfrm>
              <a:off x="-54208" y="1336933"/>
              <a:ext cx="1791330" cy="1201250"/>
              <a:chOff x="-90719" y="1298867"/>
              <a:chExt cx="1791330" cy="1201250"/>
            </a:xfrm>
          </p:grpSpPr>
          <p:sp>
            <p:nvSpPr>
              <p:cNvPr id="31" name="모서리가 둥근 직사각형 61">
                <a:extLst>
                  <a:ext uri="{FF2B5EF4-FFF2-40B4-BE49-F238E27FC236}">
                    <a16:creationId xmlns:a16="http://schemas.microsoft.com/office/drawing/2014/main" xmlns="" id="{CA382C64-7A68-4918-8C97-03EDA9428233}"/>
                  </a:ext>
                </a:extLst>
              </p:cNvPr>
              <p:cNvSpPr/>
              <p:nvPr/>
            </p:nvSpPr>
            <p:spPr>
              <a:xfrm>
                <a:off x="-90719" y="1298867"/>
                <a:ext cx="1791330" cy="10345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xmlns="" id="{323263E1-B38F-49E2-8B06-9FB018306018}"/>
                  </a:ext>
                </a:extLst>
              </p:cNvPr>
              <p:cNvSpPr/>
              <p:nvPr/>
            </p:nvSpPr>
            <p:spPr>
              <a:xfrm flipV="1">
                <a:off x="1349441" y="2333415"/>
                <a:ext cx="146944" cy="166702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62D93722-EB0F-4A9D-80BC-CEFBD560649D}"/>
                </a:ext>
              </a:extLst>
            </p:cNvPr>
            <p:cNvSpPr/>
            <p:nvPr/>
          </p:nvSpPr>
          <p:spPr>
            <a:xfrm>
              <a:off x="-242384" y="1341312"/>
              <a:ext cx="2132392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나는 접어서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찾아볼 거야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1BF752CB-6ADA-45D2-AF8F-FB84D8BDB408}"/>
              </a:ext>
            </a:extLst>
          </p:cNvPr>
          <p:cNvGrpSpPr/>
          <p:nvPr/>
        </p:nvGrpSpPr>
        <p:grpSpPr>
          <a:xfrm>
            <a:off x="3636292" y="2204865"/>
            <a:ext cx="2539283" cy="1231990"/>
            <a:chOff x="1907926" y="1343024"/>
            <a:chExt cx="1965067" cy="1440594"/>
          </a:xfrm>
        </p:grpSpPr>
        <p:sp>
          <p:nvSpPr>
            <p:cNvPr id="42" name="모서리가 둥근 직사각형 64">
              <a:extLst>
                <a:ext uri="{FF2B5EF4-FFF2-40B4-BE49-F238E27FC236}">
                  <a16:creationId xmlns:a16="http://schemas.microsoft.com/office/drawing/2014/main" xmlns="" id="{98F63BE0-EF67-43BC-9B7A-65323FC3552D}"/>
                </a:ext>
              </a:extLst>
            </p:cNvPr>
            <p:cNvSpPr/>
            <p:nvPr/>
          </p:nvSpPr>
          <p:spPr>
            <a:xfrm>
              <a:off x="1907926" y="1343024"/>
              <a:ext cx="1965067" cy="12258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나는 각의 크기를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재어 찾아볼 거야</a:t>
              </a:r>
              <a:r>
                <a:rPr lang="en-US" altLang="ko-KR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/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xmlns="" id="{E7BB7CD6-BBD4-41BA-8FF8-D820FDFFA08C}"/>
                </a:ext>
              </a:extLst>
            </p:cNvPr>
            <p:cNvSpPr/>
            <p:nvPr/>
          </p:nvSpPr>
          <p:spPr>
            <a:xfrm flipV="1">
              <a:off x="2448099" y="2579391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21A680C2-9AE1-4615-AAF2-30CB22584D0E}"/>
              </a:ext>
            </a:extLst>
          </p:cNvPr>
          <p:cNvSpPr/>
          <p:nvPr/>
        </p:nvSpPr>
        <p:spPr>
          <a:xfrm>
            <a:off x="6612294" y="52439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6A18A53-8068-49D2-AACB-6F23E9A5FF8B}"/>
              </a:ext>
            </a:extLst>
          </p:cNvPr>
          <p:cNvGrpSpPr/>
          <p:nvPr/>
        </p:nvGrpSpPr>
        <p:grpSpPr>
          <a:xfrm>
            <a:off x="4824028" y="1358760"/>
            <a:ext cx="2154630" cy="260415"/>
            <a:chOff x="3894280" y="1412776"/>
            <a:chExt cx="2154630" cy="26041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xmlns="" id="{C3F53161-84A1-440C-9282-7DCE2719D5CF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11E227CC-45B6-47A5-8327-09FA20341DF0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0EA29057-451F-454A-BE2D-413CF62A1D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FBF3F015-699B-4861-BEF5-0A151FAB936B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97ABEA4B-A196-4274-A341-088B62E6A75C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AB1BF699-6193-41EE-88AC-309B041B01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76AD0043-7E58-423E-862E-EF96800302B0}"/>
                </a:ext>
              </a:extLst>
            </p:cNvPr>
            <p:cNvGrpSpPr/>
            <p:nvPr/>
          </p:nvGrpSpPr>
          <p:grpSpPr>
            <a:xfrm>
              <a:off x="5527636" y="1413561"/>
              <a:ext cx="521274" cy="255591"/>
              <a:chOff x="4887332" y="345958"/>
              <a:chExt cx="521274" cy="25559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8BA44CFE-6B1A-4DFB-A1AF-79787396F1A0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0D3773D9-BE7D-489B-807F-3627C1AE0E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C3B81378-926A-4FB4-A744-7227E1CDBE6C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E1EB5274-61FB-4B68-A592-DB438C373C1D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D70AEB5F-60C1-4711-B70D-F899DBF4C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1360833" y="2816932"/>
            <a:ext cx="1269243" cy="369637"/>
            <a:chOff x="3781409" y="2974792"/>
            <a:chExt cx="1269243" cy="369637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" name="그룹 77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290361" y="2864427"/>
            <a:ext cx="1269243" cy="369637"/>
            <a:chOff x="3781409" y="2974792"/>
            <a:chExt cx="1269243" cy="369637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3" name="그룹 82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21A680C2-9AE1-4615-AAF2-30CB22584D0E}"/>
              </a:ext>
            </a:extLst>
          </p:cNvPr>
          <p:cNvSpPr/>
          <p:nvPr/>
        </p:nvSpPr>
        <p:spPr>
          <a:xfrm>
            <a:off x="1086950" y="2847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21A680C2-9AE1-4615-AAF2-30CB22584D0E}"/>
              </a:ext>
            </a:extLst>
          </p:cNvPr>
          <p:cNvSpPr/>
          <p:nvPr/>
        </p:nvSpPr>
        <p:spPr>
          <a:xfrm>
            <a:off x="5490347" y="28848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05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이등변삼각형에 대해 알게 된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6699793" y="50990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9C08239-C5E5-4C7A-8BBC-E74357C94036}"/>
              </a:ext>
            </a:extLst>
          </p:cNvPr>
          <p:cNvSpPr/>
          <p:nvPr/>
        </p:nvSpPr>
        <p:spPr bwMode="auto">
          <a:xfrm>
            <a:off x="454366" y="2240161"/>
            <a:ext cx="6405543" cy="7207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이등변삼각형의 길이가 같은 두 변에 있는 두 각의 크기가 같다는 것을 알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EFC1E9CB-B32E-432B-844A-C838C6B0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47" y="20968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C56B25B-BAA9-4F9E-9569-BC59DAC165EF}"/>
              </a:ext>
            </a:extLst>
          </p:cNvPr>
          <p:cNvGrpSpPr/>
          <p:nvPr/>
        </p:nvGrpSpPr>
        <p:grpSpPr>
          <a:xfrm>
            <a:off x="4824028" y="1357894"/>
            <a:ext cx="2154630" cy="260415"/>
            <a:chOff x="3894280" y="2060063"/>
            <a:chExt cx="2154630" cy="26041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E6F87E5B-EB77-4D35-BAA8-EB071D28AF10}"/>
                </a:ext>
              </a:extLst>
            </p:cNvPr>
            <p:cNvGrpSpPr/>
            <p:nvPr/>
          </p:nvGrpSpPr>
          <p:grpSpPr>
            <a:xfrm>
              <a:off x="4438732" y="2060389"/>
              <a:ext cx="521274" cy="258880"/>
              <a:chOff x="3792317" y="345499"/>
              <a:chExt cx="521274" cy="25888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B76CDA64-B487-45F0-A9A7-DBF628A133EB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484DCB8F-39AB-48EB-8D9F-4F9F6375D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F36DC311-3FFF-4CB0-B233-488000E623C1}"/>
                </a:ext>
              </a:extLst>
            </p:cNvPr>
            <p:cNvGrpSpPr/>
            <p:nvPr/>
          </p:nvGrpSpPr>
          <p:grpSpPr>
            <a:xfrm>
              <a:off x="4983184" y="2062057"/>
              <a:ext cx="521274" cy="255591"/>
              <a:chOff x="4338619" y="347167"/>
              <a:chExt cx="521274" cy="25559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C20FB50F-5F82-4C1E-A4D2-9896AF8022C5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AEBA1F0C-EAED-4B02-A1B2-B25995D99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F49F7F5D-5C4E-4768-8678-937831511117}"/>
                </a:ext>
              </a:extLst>
            </p:cNvPr>
            <p:cNvGrpSpPr/>
            <p:nvPr/>
          </p:nvGrpSpPr>
          <p:grpSpPr>
            <a:xfrm>
              <a:off x="5527636" y="2060848"/>
              <a:ext cx="521274" cy="255591"/>
              <a:chOff x="4887332" y="345958"/>
              <a:chExt cx="521274" cy="25559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61B29DD4-BD20-4DC8-8AAA-1B215EE6C002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8F74FDD-DE78-4D4F-BD91-DFBC1E0840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3E858E89-560D-4F9D-8D6D-1ABABA7D7102}"/>
                </a:ext>
              </a:extLst>
            </p:cNvPr>
            <p:cNvGrpSpPr/>
            <p:nvPr/>
          </p:nvGrpSpPr>
          <p:grpSpPr>
            <a:xfrm>
              <a:off x="3894280" y="2060063"/>
              <a:ext cx="521274" cy="260415"/>
              <a:chOff x="3240719" y="345173"/>
              <a:chExt cx="521274" cy="26041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3FF930DF-EEDE-4A99-A69A-52385981EFA9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E60B6898-011A-4341-9CE9-1FDB536492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05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완성하고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4-2\app\resource\contents\lesson02\ops\2\2_2_04.html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보니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5604458" y="5293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D9379F-EF9E-4A34-BC46-738A5D504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1" y="2244558"/>
            <a:ext cx="3836787" cy="2590051"/>
          </a:xfrm>
          <a:prstGeom prst="rect">
            <a:avLst/>
          </a:prstGeom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xmlns="" id="{FA11D811-8E0A-4E17-88C1-2CF579D9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00" y="1932663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38AA5C18-E608-48CC-BA4B-7EB5D82D54D2}"/>
              </a:ext>
            </a:extLst>
          </p:cNvPr>
          <p:cNvGrpSpPr/>
          <p:nvPr/>
        </p:nvGrpSpPr>
        <p:grpSpPr>
          <a:xfrm>
            <a:off x="4660222" y="1612330"/>
            <a:ext cx="2000010" cy="242485"/>
            <a:chOff x="5769785" y="1902948"/>
            <a:chExt cx="2000010" cy="242485"/>
          </a:xfrm>
        </p:grpSpPr>
        <p:pic>
          <p:nvPicPr>
            <p:cNvPr id="63" name="Picture 5">
              <a:extLst>
                <a:ext uri="{FF2B5EF4-FFF2-40B4-BE49-F238E27FC236}">
                  <a16:creationId xmlns:a16="http://schemas.microsoft.com/office/drawing/2014/main" xmlns="" id="{53E2D324-F3A9-41F2-B1AD-4CF9F2D81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31C7D926-CE70-4D46-B450-D80A751BF0B7}"/>
                </a:ext>
              </a:extLst>
            </p:cNvPr>
            <p:cNvSpPr txBox="1"/>
            <p:nvPr/>
          </p:nvSpPr>
          <p:spPr>
            <a:xfrm>
              <a:off x="6084169" y="1916832"/>
              <a:ext cx="1685626" cy="228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그려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B87BBBF-8BE3-4E91-9A6C-43B8CC9B27D4}"/>
              </a:ext>
            </a:extLst>
          </p:cNvPr>
          <p:cNvGrpSpPr/>
          <p:nvPr/>
        </p:nvGrpSpPr>
        <p:grpSpPr>
          <a:xfrm>
            <a:off x="2464175" y="5334926"/>
            <a:ext cx="2132982" cy="254314"/>
            <a:chOff x="2843808" y="320512"/>
            <a:chExt cx="2132982" cy="254314"/>
          </a:xfrm>
        </p:grpSpPr>
        <p:pic>
          <p:nvPicPr>
            <p:cNvPr id="66" name="Picture 11">
              <a:extLst>
                <a:ext uri="{FF2B5EF4-FFF2-40B4-BE49-F238E27FC236}">
                  <a16:creationId xmlns:a16="http://schemas.microsoft.com/office/drawing/2014/main" xmlns="" id="{EECC25EC-5AEA-46C9-A284-2DE3C0BC0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3470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xmlns="" id="{FE3B29BC-93AF-4D88-AE94-93D58388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136" y="367828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>
              <a:extLst>
                <a:ext uri="{FF2B5EF4-FFF2-40B4-BE49-F238E27FC236}">
                  <a16:creationId xmlns:a16="http://schemas.microsoft.com/office/drawing/2014/main" xmlns="" id="{BF10D204-370B-4067-A05A-EE9777F5F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37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4">
              <a:extLst>
                <a:ext uri="{FF2B5EF4-FFF2-40B4-BE49-F238E27FC236}">
                  <a16:creationId xmlns:a16="http://schemas.microsoft.com/office/drawing/2014/main" xmlns="" id="{109D94F8-1B6A-416E-A612-2CB1AD6A4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562" y="320512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3">
              <a:extLst>
                <a:ext uri="{FF2B5EF4-FFF2-40B4-BE49-F238E27FC236}">
                  <a16:creationId xmlns:a16="http://schemas.microsoft.com/office/drawing/2014/main" xmlns="" id="{E48BEFE9-4356-4735-AEB1-A57056B49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366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7222BFE9-102A-4F9C-BD6F-5B32F656FF84}"/>
              </a:ext>
            </a:extLst>
          </p:cNvPr>
          <p:cNvGrpSpPr/>
          <p:nvPr/>
        </p:nvGrpSpPr>
        <p:grpSpPr>
          <a:xfrm>
            <a:off x="7149168" y="3645024"/>
            <a:ext cx="1856756" cy="1322799"/>
            <a:chOff x="1482811" y="3202879"/>
            <a:chExt cx="2960030" cy="2145223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0FDDEB7E-BA84-47CD-B0E6-61C2319A5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3638"/>
            <a:stretch/>
          </p:blipFill>
          <p:spPr>
            <a:xfrm>
              <a:off x="1482811" y="3202879"/>
              <a:ext cx="2960030" cy="2145223"/>
            </a:xfrm>
            <a:prstGeom prst="rect">
              <a:avLst/>
            </a:prstGeom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9702E06D-F504-4DE8-A14A-6E8A78EA5F0C}"/>
                </a:ext>
              </a:extLst>
            </p:cNvPr>
            <p:cNvCxnSpPr/>
            <p:nvPr/>
          </p:nvCxnSpPr>
          <p:spPr>
            <a:xfrm>
              <a:off x="2578443" y="4613189"/>
              <a:ext cx="691979" cy="0"/>
            </a:xfrm>
            <a:prstGeom prst="line">
              <a:avLst/>
            </a:prstGeom>
            <a:ln w="25400">
              <a:solidFill>
                <a:srgbClr val="00AD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579718" y="14662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496874" y="19426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C2833B85-CB65-4FF2-8109-E5A3BFFB45D6}"/>
              </a:ext>
            </a:extLst>
          </p:cNvPr>
          <p:cNvSpPr/>
          <p:nvPr/>
        </p:nvSpPr>
        <p:spPr>
          <a:xfrm>
            <a:off x="4551387" y="51699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4018" y="1996988"/>
            <a:ext cx="4394837" cy="308819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440395" y="20750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5" y="164286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440395" y="1545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31" y="3985592"/>
            <a:ext cx="1082287" cy="105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99368" y="3811121"/>
            <a:ext cx="39612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5658450" y="3811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완성하고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D9379F-EF9E-4A34-BC46-738A5D504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1" y="2244558"/>
            <a:ext cx="3836787" cy="2590051"/>
          </a:xfrm>
          <a:prstGeom prst="rect">
            <a:avLst/>
          </a:prstGeom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xmlns="" id="{FA11D811-8E0A-4E17-88C1-2CF579D9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00" y="1932663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38AA5C18-E608-48CC-BA4B-7EB5D82D54D2}"/>
              </a:ext>
            </a:extLst>
          </p:cNvPr>
          <p:cNvGrpSpPr/>
          <p:nvPr/>
        </p:nvGrpSpPr>
        <p:grpSpPr>
          <a:xfrm>
            <a:off x="4660222" y="1612330"/>
            <a:ext cx="2000010" cy="242485"/>
            <a:chOff x="5769785" y="1902948"/>
            <a:chExt cx="2000010" cy="242485"/>
          </a:xfrm>
        </p:grpSpPr>
        <p:pic>
          <p:nvPicPr>
            <p:cNvPr id="63" name="Picture 5">
              <a:extLst>
                <a:ext uri="{FF2B5EF4-FFF2-40B4-BE49-F238E27FC236}">
                  <a16:creationId xmlns:a16="http://schemas.microsoft.com/office/drawing/2014/main" xmlns="" id="{53E2D324-F3A9-41F2-B1AD-4CF9F2D81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31C7D926-CE70-4D46-B450-D80A751BF0B7}"/>
                </a:ext>
              </a:extLst>
            </p:cNvPr>
            <p:cNvSpPr txBox="1"/>
            <p:nvPr/>
          </p:nvSpPr>
          <p:spPr>
            <a:xfrm>
              <a:off x="6084169" y="1916832"/>
              <a:ext cx="1685626" cy="228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그려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B87BBBF-8BE3-4E91-9A6C-43B8CC9B27D4}"/>
              </a:ext>
            </a:extLst>
          </p:cNvPr>
          <p:cNvGrpSpPr/>
          <p:nvPr/>
        </p:nvGrpSpPr>
        <p:grpSpPr>
          <a:xfrm>
            <a:off x="2464175" y="5334926"/>
            <a:ext cx="2132982" cy="254314"/>
            <a:chOff x="2843808" y="320512"/>
            <a:chExt cx="2132982" cy="254314"/>
          </a:xfrm>
        </p:grpSpPr>
        <p:pic>
          <p:nvPicPr>
            <p:cNvPr id="66" name="Picture 11">
              <a:extLst>
                <a:ext uri="{FF2B5EF4-FFF2-40B4-BE49-F238E27FC236}">
                  <a16:creationId xmlns:a16="http://schemas.microsoft.com/office/drawing/2014/main" xmlns="" id="{EECC25EC-5AEA-46C9-A284-2DE3C0BC0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3470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2">
              <a:extLst>
                <a:ext uri="{FF2B5EF4-FFF2-40B4-BE49-F238E27FC236}">
                  <a16:creationId xmlns:a16="http://schemas.microsoft.com/office/drawing/2014/main" xmlns="" id="{FE3B29BC-93AF-4D88-AE94-93D583887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136" y="367828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>
              <a:extLst>
                <a:ext uri="{FF2B5EF4-FFF2-40B4-BE49-F238E27FC236}">
                  <a16:creationId xmlns:a16="http://schemas.microsoft.com/office/drawing/2014/main" xmlns="" id="{BF10D204-370B-4067-A05A-EE9777F5F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37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4">
              <a:extLst>
                <a:ext uri="{FF2B5EF4-FFF2-40B4-BE49-F238E27FC236}">
                  <a16:creationId xmlns:a16="http://schemas.microsoft.com/office/drawing/2014/main" xmlns="" id="{109D94F8-1B6A-416E-A612-2CB1AD6A4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562" y="320512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3">
              <a:extLst>
                <a:ext uri="{FF2B5EF4-FFF2-40B4-BE49-F238E27FC236}">
                  <a16:creationId xmlns:a16="http://schemas.microsoft.com/office/drawing/2014/main" xmlns="" id="{E48BEFE9-4356-4735-AEB1-A57056B49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366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474018" y="1996988"/>
            <a:ext cx="4394837" cy="308819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5" y="164286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31" y="3985592"/>
            <a:ext cx="1082287" cy="105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018371" y="951842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>
            <a:spLocks noChangeArrowheads="1"/>
          </p:cNvSpPr>
          <p:nvPr/>
        </p:nvSpPr>
        <p:spPr bwMode="auto">
          <a:xfrm>
            <a:off x="7084990" y="2244558"/>
            <a:ext cx="1971702" cy="7078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보니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크기가 같은 각이 있나요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4548550" y="2888940"/>
            <a:ext cx="2036438" cy="861466"/>
          </a:xfrm>
          <a:prstGeom prst="wedgeRoundRectCallout">
            <a:avLst>
              <a:gd name="adj1" fmla="val 21788"/>
              <a:gd name="adj2" fmla="val 73940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크기가 같은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각이 있나요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373714" y="35395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336126" y="39855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8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완성하고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E6D3C485-3635-4DB7-9C2B-D21737B69073}"/>
              </a:ext>
            </a:extLst>
          </p:cNvPr>
          <p:cNvGrpSpPr/>
          <p:nvPr/>
        </p:nvGrpSpPr>
        <p:grpSpPr>
          <a:xfrm>
            <a:off x="2461654" y="5326466"/>
            <a:ext cx="2126272" cy="262774"/>
            <a:chOff x="2850518" y="793182"/>
            <a:chExt cx="2126272" cy="26277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113E5253-0DA8-4FCA-8555-CDFBC00974C4}"/>
                </a:ext>
              </a:extLst>
            </p:cNvPr>
            <p:cNvGrpSpPr/>
            <p:nvPr/>
          </p:nvGrpSpPr>
          <p:grpSpPr>
            <a:xfrm>
              <a:off x="3162143" y="801642"/>
              <a:ext cx="1814647" cy="254314"/>
              <a:chOff x="595887" y="841055"/>
              <a:chExt cx="1814647" cy="254314"/>
            </a:xfrm>
          </p:grpSpPr>
          <p:pic>
            <p:nvPicPr>
              <p:cNvPr id="51" name="Picture 13">
                <a:extLst>
                  <a:ext uri="{FF2B5EF4-FFF2-40B4-BE49-F238E27FC236}">
                    <a16:creationId xmlns:a16="http://schemas.microsoft.com/office/drawing/2014/main" xmlns="" id="{1D90704A-96AC-4268-8B2F-1B1FA1E55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87" y="873583"/>
                <a:ext cx="496799" cy="189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14">
                <a:extLst>
                  <a:ext uri="{FF2B5EF4-FFF2-40B4-BE49-F238E27FC236}">
                    <a16:creationId xmlns:a16="http://schemas.microsoft.com/office/drawing/2014/main" xmlns="" id="{9FA13B24-1046-4DD0-8DE5-C996779B4E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306" y="841055"/>
                <a:ext cx="260228" cy="2543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2">
                <a:extLst>
                  <a:ext uri="{FF2B5EF4-FFF2-40B4-BE49-F238E27FC236}">
                    <a16:creationId xmlns:a16="http://schemas.microsoft.com/office/drawing/2014/main" xmlns="" id="{ECFC7997-CB87-4A2B-9F0D-07FD6AE04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111" y="873583"/>
                <a:ext cx="484971" cy="183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13">
                <a:extLst>
                  <a:ext uri="{FF2B5EF4-FFF2-40B4-BE49-F238E27FC236}">
                    <a16:creationId xmlns:a16="http://schemas.microsoft.com/office/drawing/2014/main" xmlns="" id="{47776021-1142-478D-B1FB-F7CBC9127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2110" y="867668"/>
                <a:ext cx="496799" cy="189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8" name="Picture 14">
              <a:extLst>
                <a:ext uri="{FF2B5EF4-FFF2-40B4-BE49-F238E27FC236}">
                  <a16:creationId xmlns:a16="http://schemas.microsoft.com/office/drawing/2014/main" xmlns="" id="{4AE5C241-07D7-4912-AE19-54ADC51E5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50518" y="793182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A1956735-A1F0-47CD-AF2D-F3A2CD2EFDD8}"/>
              </a:ext>
            </a:extLst>
          </p:cNvPr>
          <p:cNvGrpSpPr/>
          <p:nvPr/>
        </p:nvGrpSpPr>
        <p:grpSpPr>
          <a:xfrm>
            <a:off x="7369315" y="3392996"/>
            <a:ext cx="1451157" cy="1045913"/>
            <a:chOff x="5023053" y="3202879"/>
            <a:chExt cx="2844350" cy="2145223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xmlns="" id="{089BCA36-5985-476E-B86B-5381D673E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450"/>
            <a:stretch/>
          </p:blipFill>
          <p:spPr>
            <a:xfrm>
              <a:off x="5023053" y="3202879"/>
              <a:ext cx="2844350" cy="2145223"/>
            </a:xfrm>
            <a:prstGeom prst="rect">
              <a:avLst/>
            </a:prstGeom>
          </p:spPr>
        </p:pic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D40304DF-E05C-43D4-B4D8-0DAD6C4EA871}"/>
                </a:ext>
              </a:extLst>
            </p:cNvPr>
            <p:cNvCxnSpPr/>
            <p:nvPr/>
          </p:nvCxnSpPr>
          <p:spPr>
            <a:xfrm>
              <a:off x="6466703" y="3929449"/>
              <a:ext cx="708454" cy="1037967"/>
            </a:xfrm>
            <a:prstGeom prst="line">
              <a:avLst/>
            </a:prstGeom>
            <a:ln w="25400">
              <a:solidFill>
                <a:srgbClr val="00AD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1FB14239-BCAB-45DB-A647-6D627AEAC974}"/>
                </a:ext>
              </a:extLst>
            </p:cNvPr>
            <p:cNvCxnSpPr/>
            <p:nvPr/>
          </p:nvCxnSpPr>
          <p:spPr>
            <a:xfrm>
              <a:off x="5766486" y="4967416"/>
              <a:ext cx="1408671" cy="0"/>
            </a:xfrm>
            <a:prstGeom prst="line">
              <a:avLst/>
            </a:prstGeom>
            <a:ln w="25400">
              <a:solidFill>
                <a:srgbClr val="00AD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352F6CFA-3094-4D27-9B90-62F43C08B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6" y="2244086"/>
            <a:ext cx="3839675" cy="2592000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474018" y="1988840"/>
            <a:ext cx="4394837" cy="308819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xmlns="" id="{FA11D811-8E0A-4E17-88C1-2CF579D9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00" y="1932663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579718" y="14662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496874" y="19426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82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노란 점을 드래그하는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4-2\app\resource\contents\lesson02\ops\2\2_2_04.html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보니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00762" y="2796039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1333900" y="4671296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2425344" y="26106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5" y="164286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440395" y="1545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31" y="3985592"/>
            <a:ext cx="1082287" cy="105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99368" y="3811121"/>
            <a:ext cx="39612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5658450" y="3785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868855" y="1691384"/>
            <a:ext cx="1791756" cy="193281"/>
            <a:chOff x="4421577" y="2197504"/>
            <a:chExt cx="1588177" cy="19030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24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이등변삼각형을 완성하고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AD48ECB-91F5-4F3F-9868-D3A5D0D2423E}"/>
              </a:ext>
            </a:extLst>
          </p:cNvPr>
          <p:cNvGrpSpPr/>
          <p:nvPr/>
        </p:nvGrpSpPr>
        <p:grpSpPr>
          <a:xfrm>
            <a:off x="2483768" y="5323097"/>
            <a:ext cx="2126272" cy="266143"/>
            <a:chOff x="2850518" y="1342605"/>
            <a:chExt cx="2126272" cy="26614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BA9D73F1-C749-4D3E-B485-BC261864F02D}"/>
                </a:ext>
              </a:extLst>
            </p:cNvPr>
            <p:cNvGrpSpPr/>
            <p:nvPr/>
          </p:nvGrpSpPr>
          <p:grpSpPr>
            <a:xfrm>
              <a:off x="3162143" y="1373712"/>
              <a:ext cx="1496830" cy="195172"/>
              <a:chOff x="595887" y="1413125"/>
              <a:chExt cx="1496830" cy="195172"/>
            </a:xfrm>
          </p:grpSpPr>
          <p:pic>
            <p:nvPicPr>
              <p:cNvPr id="62" name="Picture 13">
                <a:extLst>
                  <a:ext uri="{FF2B5EF4-FFF2-40B4-BE49-F238E27FC236}">
                    <a16:creationId xmlns:a16="http://schemas.microsoft.com/office/drawing/2014/main" xmlns="" id="{7FFC4065-36C1-4D03-95D1-728F50A76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87" y="1419040"/>
                <a:ext cx="496799" cy="189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3">
                <a:extLst>
                  <a:ext uri="{FF2B5EF4-FFF2-40B4-BE49-F238E27FC236}">
                    <a16:creationId xmlns:a16="http://schemas.microsoft.com/office/drawing/2014/main" xmlns="" id="{6ABDFF07-DC36-4D1A-A147-D21B44EBB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081" y="1413125"/>
                <a:ext cx="496799" cy="189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12">
                <a:extLst>
                  <a:ext uri="{FF2B5EF4-FFF2-40B4-BE49-F238E27FC236}">
                    <a16:creationId xmlns:a16="http://schemas.microsoft.com/office/drawing/2014/main" xmlns="" id="{0FDB7A4C-820F-4611-A289-2CEAD6C9D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7746" y="1419024"/>
                <a:ext cx="484971" cy="183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xmlns="" id="{5805BD1E-123B-4979-B0B1-584DBE300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648" y="1342605"/>
              <a:ext cx="266142" cy="266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xmlns="" id="{EE2310D0-CC5A-4AED-8AFF-415DBA2AF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50518" y="1348519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783709B2-503F-4BD2-8CC0-0B3D5E22634D}"/>
              </a:ext>
            </a:extLst>
          </p:cNvPr>
          <p:cNvSpPr txBox="1"/>
          <p:nvPr/>
        </p:nvSpPr>
        <p:spPr>
          <a:xfrm>
            <a:off x="389043" y="1700808"/>
            <a:ext cx="3714905" cy="391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무엇을 알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xmlns="" id="{130BDB4E-1C8F-48C7-A3B1-CC341826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57DFA355-ED96-48B6-B762-623728258915}"/>
              </a:ext>
            </a:extLst>
          </p:cNvPr>
          <p:cNvSpPr/>
          <p:nvPr/>
        </p:nvSpPr>
        <p:spPr bwMode="auto">
          <a:xfrm>
            <a:off x="791580" y="2172663"/>
            <a:ext cx="5292691" cy="4395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세 각 중 두 각의 크기가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47E760B7-8215-48D5-A6CE-DEA6162A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62" y="20356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3260D81-8353-4F63-BBA3-55845BE70325}"/>
              </a:ext>
            </a:extLst>
          </p:cNvPr>
          <p:cNvSpPr/>
          <p:nvPr/>
        </p:nvSpPr>
        <p:spPr bwMode="auto">
          <a:xfrm>
            <a:off x="791580" y="2737451"/>
            <a:ext cx="5305765" cy="4395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길이가 같은 두 변에 있는 두 각의 크기가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xmlns="" id="{2A17DE63-6E5A-4AF5-9E6D-F6E2C7EA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10" y="273745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2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1666945" y="2497365"/>
            <a:ext cx="3721526" cy="253466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각의 크기가 같은 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부분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노란 점을 드래그하는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4-2\app\resource\contents\lesson02\ops\2\2_2_04.html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12B2129-5684-477B-9808-2567DC07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08" y="4198027"/>
            <a:ext cx="1609858" cy="474737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54235C3B-0D55-4A3E-B6C6-AFB185F08A34}"/>
              </a:ext>
            </a:extLst>
          </p:cNvPr>
          <p:cNvSpPr/>
          <p:nvPr/>
        </p:nvSpPr>
        <p:spPr>
          <a:xfrm>
            <a:off x="2372852" y="51676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574F6E5-CFEF-4AC2-AD46-EAF7A47B8B7E}"/>
              </a:ext>
            </a:extLst>
          </p:cNvPr>
          <p:cNvGrpSpPr/>
          <p:nvPr/>
        </p:nvGrpSpPr>
        <p:grpSpPr>
          <a:xfrm>
            <a:off x="5911620" y="1224369"/>
            <a:ext cx="1065726" cy="260415"/>
            <a:chOff x="3894280" y="345173"/>
            <a:chExt cx="1065726" cy="26041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D1FDDEFA-5FAE-4166-A32D-730BCFA51222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5722A59A-CA50-4F7D-B112-52E0CDF11AC4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22C8FC96-3B2E-451E-AB07-2EBFA636E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5A5ACCB6-EAB1-4BF9-ADDF-1909D40A07E4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xmlns="" id="{BBFCFCA2-795E-424B-A959-191FE9B380E1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C1A1A0C8-C146-4DCE-9BB5-FFE8B888E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6F4B268-41FE-46CB-AD40-3ED359E0E9CD}"/>
              </a:ext>
            </a:extLst>
          </p:cNvPr>
          <p:cNvGrpSpPr/>
          <p:nvPr/>
        </p:nvGrpSpPr>
        <p:grpSpPr>
          <a:xfrm>
            <a:off x="2707101" y="5304819"/>
            <a:ext cx="1637116" cy="263186"/>
            <a:chOff x="323528" y="260648"/>
            <a:chExt cx="1637116" cy="263186"/>
          </a:xfrm>
        </p:grpSpPr>
        <p:pic>
          <p:nvPicPr>
            <p:cNvPr id="77" name="Picture 11">
              <a:extLst>
                <a:ext uri="{FF2B5EF4-FFF2-40B4-BE49-F238E27FC236}">
                  <a16:creationId xmlns:a16="http://schemas.microsoft.com/office/drawing/2014/main" xmlns="" id="{0169106B-880D-4D09-A0D4-75395FC50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2">
              <a:extLst>
                <a:ext uri="{FF2B5EF4-FFF2-40B4-BE49-F238E27FC236}">
                  <a16:creationId xmlns:a16="http://schemas.microsoft.com/office/drawing/2014/main" xmlns="" id="{EF09ACB4-40E6-4435-90DC-5A8014E3E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3">
              <a:extLst>
                <a:ext uri="{FF2B5EF4-FFF2-40B4-BE49-F238E27FC236}">
                  <a16:creationId xmlns:a16="http://schemas.microsoft.com/office/drawing/2014/main" xmlns="" id="{BA962164-1F05-41CD-8A16-9F050ECE8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xmlns="" id="{C6072067-0561-4D9E-BBF7-1BC467420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96536DD7-F55F-4BAC-A117-650F80B519BC}"/>
              </a:ext>
            </a:extLst>
          </p:cNvPr>
          <p:cNvSpPr/>
          <p:nvPr/>
        </p:nvSpPr>
        <p:spPr>
          <a:xfrm>
            <a:off x="5566328" y="12041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xmlns="" id="{2A6D0DB0-80B8-4B48-952E-B2094263026B}"/>
              </a:ext>
            </a:extLst>
          </p:cNvPr>
          <p:cNvSpPr txBox="1"/>
          <p:nvPr/>
        </p:nvSpPr>
        <p:spPr>
          <a:xfrm>
            <a:off x="257808" y="1556792"/>
            <a:ext cx="66350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선분의 양 끝에 주어진 크기의 각을 그려 삼각형을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xmlns="" id="{976F0AEE-6CE1-48D3-8216-F959EA6E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E113C41-1EA1-4240-B65B-1CE6FAC6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695527"/>
            <a:ext cx="3138237" cy="913538"/>
          </a:xfrm>
          <a:prstGeom prst="rect">
            <a:avLst/>
          </a:prstGeom>
        </p:spPr>
      </p:pic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70048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4-2\app\resource\contents\lesson02\ops\2\images\2_2\2_2_5_01.svg, 2_2_5_answer.svg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34361" y="3534999"/>
            <a:ext cx="3108834" cy="102510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934361" y="4453393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4936484" y="4453393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54235C3B-0D55-4A3E-B6C6-AFB185F08A34}"/>
              </a:ext>
            </a:extLst>
          </p:cNvPr>
          <p:cNvSpPr/>
          <p:nvPr/>
        </p:nvSpPr>
        <p:spPr>
          <a:xfrm>
            <a:off x="4936484" y="415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xmlns="" id="{B0894FDC-0728-45C7-9F57-ECA4FFEA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2" y="2321273"/>
            <a:ext cx="1239777" cy="6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4745818" y="1913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973725" y="2059507"/>
            <a:ext cx="1791756" cy="193281"/>
            <a:chOff x="4421577" y="2197504"/>
            <a:chExt cx="1588177" cy="190309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73D94E8-EA6B-411D-8EAC-2972D3416F42}"/>
              </a:ext>
            </a:extLst>
          </p:cNvPr>
          <p:cNvSpPr txBox="1"/>
          <p:nvPr/>
        </p:nvSpPr>
        <p:spPr>
          <a:xfrm>
            <a:off x="3206792" y="2335619"/>
            <a:ext cx="684076" cy="323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2961415" y="21895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1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각의 크기가 같은 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40851FC9-075D-4F5A-8C29-60030F2D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29" y="2888940"/>
            <a:ext cx="1632409" cy="827012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DCF81975-DF91-43F8-AC2B-B6EC03913A45}"/>
              </a:ext>
            </a:extLst>
          </p:cNvPr>
          <p:cNvGrpSpPr/>
          <p:nvPr/>
        </p:nvGrpSpPr>
        <p:grpSpPr>
          <a:xfrm>
            <a:off x="5918542" y="1224369"/>
            <a:ext cx="1065726" cy="260415"/>
            <a:chOff x="3894280" y="345173"/>
            <a:chExt cx="1065726" cy="26041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481A8D63-26B3-414E-A39D-844B7F49F358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C184CC56-64D7-48DE-8921-CD2BC7228104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FF91E028-950E-4DE1-8DF6-38731F43B5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C2F7A96F-A770-49D4-9DA4-8839ACDDC292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54ACDD88-2BA6-48F2-81B9-A7B39F110C5E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538A96F5-86AD-4393-BD23-8CA5AC8821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76CBD951-235B-4CBE-A618-AF912E2AB211}"/>
              </a:ext>
            </a:extLst>
          </p:cNvPr>
          <p:cNvGrpSpPr/>
          <p:nvPr/>
        </p:nvGrpSpPr>
        <p:grpSpPr>
          <a:xfrm>
            <a:off x="2697360" y="5301208"/>
            <a:ext cx="1654859" cy="269100"/>
            <a:chOff x="290979" y="2009759"/>
            <a:chExt cx="2665167" cy="433388"/>
          </a:xfrm>
        </p:grpSpPr>
        <p:pic>
          <p:nvPicPr>
            <p:cNvPr id="73" name="Picture 15">
              <a:extLst>
                <a:ext uri="{FF2B5EF4-FFF2-40B4-BE49-F238E27FC236}">
                  <a16:creationId xmlns:a16="http://schemas.microsoft.com/office/drawing/2014/main" xmlns="" id="{3B540DB3-2E6D-49BB-AA19-094246A6F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13">
              <a:extLst>
                <a:ext uri="{FF2B5EF4-FFF2-40B4-BE49-F238E27FC236}">
                  <a16:creationId xmlns:a16="http://schemas.microsoft.com/office/drawing/2014/main" xmlns="" id="{6A1B942E-82F9-4AE4-AE58-F37EAB7D3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xmlns="" id="{6E6893B5-5DCF-438D-8E5D-0AAAF96C8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16">
              <a:extLst>
                <a:ext uri="{FF2B5EF4-FFF2-40B4-BE49-F238E27FC236}">
                  <a16:creationId xmlns:a16="http://schemas.microsoft.com/office/drawing/2014/main" xmlns="" id="{22BB1241-6E1C-477E-995C-D92CC2546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extBox 43">
            <a:extLst>
              <a:ext uri="{FF2B5EF4-FFF2-40B4-BE49-F238E27FC236}">
                <a16:creationId xmlns:a16="http://schemas.microsoft.com/office/drawing/2014/main" xmlns="" id="{2A6D0DB0-80B8-4B48-952E-B2094263026B}"/>
              </a:ext>
            </a:extLst>
          </p:cNvPr>
          <p:cNvSpPr txBox="1"/>
          <p:nvPr/>
        </p:nvSpPr>
        <p:spPr>
          <a:xfrm>
            <a:off x="257808" y="1556792"/>
            <a:ext cx="66350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선분의 양 끝에 주어진 크기의 각을 그려 삼각형을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xmlns="" id="{976F0AEE-6CE1-48D3-8216-F959EA6E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2261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4-2\app\resource\contents\lesson02\ops\2\images\2_2\2_2_5_02.svg, 2_2_5_answer.svg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노란 점을 드래그하는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4-2\app\resource\contents\lesson02\ops\2\2_2_04.html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Picture 2">
            <a:extLst>
              <a:ext uri="{FF2B5EF4-FFF2-40B4-BE49-F238E27FC236}">
                <a16:creationId xmlns:a16="http://schemas.microsoft.com/office/drawing/2014/main" xmlns="" id="{B0894FDC-0728-45C7-9F57-ECA4FFEA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2" y="2321273"/>
            <a:ext cx="1239777" cy="6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1666945" y="2497365"/>
            <a:ext cx="3721526" cy="2534668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7E113C41-1EA1-4240-B65B-1CE6FAC61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712" y="3695527"/>
            <a:ext cx="3138237" cy="91353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934361" y="3534999"/>
            <a:ext cx="3108834" cy="102510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934361" y="4453393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4936484" y="4453393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54235C3B-0D55-4A3E-B6C6-AFB185F08A34}"/>
              </a:ext>
            </a:extLst>
          </p:cNvPr>
          <p:cNvSpPr/>
          <p:nvPr/>
        </p:nvSpPr>
        <p:spPr>
          <a:xfrm>
            <a:off x="4936484" y="415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73D94E8-EA6B-411D-8EAC-2972D3416F42}"/>
              </a:ext>
            </a:extLst>
          </p:cNvPr>
          <p:cNvSpPr txBox="1"/>
          <p:nvPr/>
        </p:nvSpPr>
        <p:spPr>
          <a:xfrm>
            <a:off x="3206792" y="2335619"/>
            <a:ext cx="684076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973725" y="2059507"/>
            <a:ext cx="1791756" cy="193281"/>
            <a:chOff x="4421577" y="2197504"/>
            <a:chExt cx="1588177" cy="190309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1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701D8A15-6C6C-4A1F-A06C-2B9988220FBB}"/>
              </a:ext>
            </a:extLst>
          </p:cNvPr>
          <p:cNvGrpSpPr/>
          <p:nvPr/>
        </p:nvGrpSpPr>
        <p:grpSpPr>
          <a:xfrm>
            <a:off x="3934404" y="2593557"/>
            <a:ext cx="2905848" cy="1663535"/>
            <a:chOff x="1392520" y="2285330"/>
            <a:chExt cx="2905848" cy="16635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A78D13B8-8628-4DB7-BCCA-0FAA95186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520" y="2702708"/>
              <a:ext cx="2407051" cy="124615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1CAA9B1-C009-4BA7-AFBB-5DF18AC97432}"/>
                </a:ext>
              </a:extLst>
            </p:cNvPr>
            <p:cNvSpPr/>
            <p:nvPr/>
          </p:nvSpPr>
          <p:spPr>
            <a:xfrm>
              <a:off x="3002579" y="2285330"/>
              <a:ext cx="1295789" cy="80585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각의 크기가 같은 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3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기능은 전자저작물과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4-2\app\resource\contents\lesson02\ops\2\2_2_05.html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978DDFCC-760C-4EFF-82A5-AB36AE39CE21}"/>
              </a:ext>
            </a:extLst>
          </p:cNvPr>
          <p:cNvSpPr txBox="1"/>
          <p:nvPr/>
        </p:nvSpPr>
        <p:spPr>
          <a:xfrm>
            <a:off x="389043" y="1556792"/>
            <a:ext cx="52270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길이를 재어 어떤 삼각형인지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xmlns="" id="{94A7ABFA-04EE-4FB0-8752-8B03E222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8DE438-92B4-4A6D-8EFD-D4624CF48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204" y="2253112"/>
            <a:ext cx="1430613" cy="63582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0066C14D-B336-4824-8B2B-F53214970E2F}"/>
              </a:ext>
            </a:extLst>
          </p:cNvPr>
          <p:cNvGrpSpPr/>
          <p:nvPr/>
        </p:nvGrpSpPr>
        <p:grpSpPr>
          <a:xfrm>
            <a:off x="4706222" y="1950537"/>
            <a:ext cx="2120299" cy="244716"/>
            <a:chOff x="5769785" y="1902948"/>
            <a:chExt cx="2120299" cy="244716"/>
          </a:xfrm>
        </p:grpSpPr>
        <p:pic>
          <p:nvPicPr>
            <p:cNvPr id="68" name="Picture 5">
              <a:extLst>
                <a:ext uri="{FF2B5EF4-FFF2-40B4-BE49-F238E27FC236}">
                  <a16:creationId xmlns:a16="http://schemas.microsoft.com/office/drawing/2014/main" xmlns="" id="{C259845E-5447-4565-87AE-A268B7C13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C385F2B9-55B4-4C1F-97F4-4CC77605CE14}"/>
                </a:ext>
              </a:extLst>
            </p:cNvPr>
            <p:cNvSpPr txBox="1"/>
            <p:nvPr/>
          </p:nvSpPr>
          <p:spPr>
            <a:xfrm>
              <a:off x="6084168" y="1916832"/>
              <a:ext cx="180591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옮기세요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6583505" y="1772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51211" y="4450120"/>
            <a:ext cx="1676018" cy="513523"/>
            <a:chOff x="2751211" y="4319634"/>
            <a:chExt cx="1676018" cy="51352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22DAA60D-6521-4D99-881A-6FE539974BA3}"/>
                </a:ext>
              </a:extLst>
            </p:cNvPr>
            <p:cNvSpPr/>
            <p:nvPr/>
          </p:nvSpPr>
          <p:spPr bwMode="auto">
            <a:xfrm>
              <a:off x="2751211" y="4448497"/>
              <a:ext cx="1547157" cy="3846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just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이등변삼각형</a:t>
              </a:r>
            </a:p>
          </p:txBody>
        </p:sp>
        <p:pic>
          <p:nvPicPr>
            <p:cNvPr id="71" name="Picture 4">
              <a:extLst>
                <a:ext uri="{FF2B5EF4-FFF2-40B4-BE49-F238E27FC236}">
                  <a16:creationId xmlns:a16="http://schemas.microsoft.com/office/drawing/2014/main" xmlns="" id="{2D9E0C23-29EC-49CC-A880-1C0C2AD46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506" y="4319634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E3EA13CC-8B74-4973-BF4D-C629FF0EC3DE}"/>
              </a:ext>
            </a:extLst>
          </p:cNvPr>
          <p:cNvSpPr/>
          <p:nvPr/>
        </p:nvSpPr>
        <p:spPr>
          <a:xfrm>
            <a:off x="6583505" y="21432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EE8869B-9919-453B-AEDB-9CC411DBC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859" y="3385672"/>
            <a:ext cx="2903498" cy="86538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D072B1A-3C4B-401A-A4FC-F5542171E3BE}"/>
              </a:ext>
            </a:extLst>
          </p:cNvPr>
          <p:cNvGrpSpPr/>
          <p:nvPr/>
        </p:nvGrpSpPr>
        <p:grpSpPr>
          <a:xfrm>
            <a:off x="5918542" y="1212963"/>
            <a:ext cx="1065726" cy="260415"/>
            <a:chOff x="3894280" y="907935"/>
            <a:chExt cx="1065726" cy="260415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EB6C236F-A5D7-4D8A-853D-40B7008646D9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xmlns="" id="{0FFBB78B-8639-4098-AE9D-83B2256B443B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72BC936E-1727-4FDF-8CE1-30203DCBEC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xmlns="" id="{2C1F8721-E26C-4C32-AB3E-2A7CAE18880F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14A1099F-1792-4FFE-8623-D132E98742F9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C06C426C-2A30-45B7-A618-510246474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83461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빨간 선분을 검은색으로 수정하여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4-2\app\resource\contents\lesson02\ops\2\images\2_2\2_2_5_answer.svg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93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06516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공원 안의 삼각형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 관찰하기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이등변삼각형의 성질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이등변삼각형을 완성하고 세 각의 크기 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각의 크기가 같은 삼각형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118716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77921733-1495-45B3-9556-8A96CCB0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7" y="2408260"/>
            <a:ext cx="6551797" cy="27323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6" y="980728"/>
            <a:ext cx="64542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선분의 양 끝에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˚인 각을 그려 이등변삼각형 모양의 집을 완성해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활동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영상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보기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29" name="타원 28"/>
          <p:cNvSpPr/>
          <p:nvPr/>
        </p:nvSpPr>
        <p:spPr>
          <a:xfrm>
            <a:off x="6426241" y="52449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6308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4-2\app\resource\contents\lesson02\ops\2\images\2_2\2_2_7_bg.png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010B6C-1BF7-43A1-8598-46D47D46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6" y="944724"/>
            <a:ext cx="531027" cy="426718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196844" y="18767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15363" y="1838866"/>
            <a:ext cx="1277869" cy="369637"/>
            <a:chOff x="3781409" y="2974792"/>
            <a:chExt cx="1277869" cy="369637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3990165" y="3014545"/>
              <a:ext cx="1069113" cy="287217"/>
              <a:chOff x="3990165" y="3014545"/>
              <a:chExt cx="1069113" cy="287217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990165" y="3030374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3A8ACF-75CC-46B8-A885-8D156B58F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0" y="3167214"/>
            <a:ext cx="4139226" cy="177395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빈 칸 누르면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이등변삼각형의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성질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788BDAA-E155-4474-B00D-37DC21943CE4}"/>
              </a:ext>
            </a:extLst>
          </p:cNvPr>
          <p:cNvSpPr/>
          <p:nvPr/>
        </p:nvSpPr>
        <p:spPr bwMode="auto">
          <a:xfrm>
            <a:off x="2420216" y="2190401"/>
            <a:ext cx="1735125" cy="36487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두 각의 크기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9152A86-13FE-4A81-9E8F-BFF19BB50FFF}"/>
              </a:ext>
            </a:extLst>
          </p:cNvPr>
          <p:cNvSpPr txBox="1"/>
          <p:nvPr/>
        </p:nvSpPr>
        <p:spPr>
          <a:xfrm>
            <a:off x="579952" y="2181005"/>
            <a:ext cx="18678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ADA86C2E-0A23-4D44-90CD-EEB7E73D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6" y="23074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64C3D6-D7F7-419D-9CC5-11C9727781C0}"/>
              </a:ext>
            </a:extLst>
          </p:cNvPr>
          <p:cNvSpPr txBox="1"/>
          <p:nvPr/>
        </p:nvSpPr>
        <p:spPr>
          <a:xfrm>
            <a:off x="4090506" y="2181005"/>
            <a:ext cx="14175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 같습니다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xmlns="" id="{6F278929-DCE7-4A8E-B7FA-78959885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4" y="204246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D4EEF1E-74EE-4845-BA52-A096FE9E21A2}"/>
              </a:ext>
            </a:extLst>
          </p:cNvPr>
          <p:cNvSpPr/>
          <p:nvPr/>
        </p:nvSpPr>
        <p:spPr bwMode="auto">
          <a:xfrm>
            <a:off x="4190090" y="3034166"/>
            <a:ext cx="806265" cy="3806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xmlns="" id="{E7176C2E-9059-4FED-B5AE-181FC084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46" y="29154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64485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4-2\app\resource\contents\lesson02\ops\2\images\2_2\2_2_6_01.svg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 bwMode="auto">
          <a:xfrm>
            <a:off x="4958509" y="3041935"/>
            <a:ext cx="1485699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가 같습니다</a:t>
            </a:r>
            <a:r>
              <a:rPr kumimoji="1" lang="en-US" altLang="ko-KR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27200" y="3092727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96" y="323222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36~37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30~31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1D38289-0FD9-465B-9DF8-4D3C5CEEEB53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xmlns="" id="{7B20B7B0-B365-4C9C-9C51-7BABF024D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293DEC9-FC12-41E3-8EA6-C0682CF6B762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색종이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가위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_2_03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252C8D2-0115-46F5-A987-16FF50D8E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1" y="2780928"/>
            <a:ext cx="6362619" cy="2205887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노란색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부분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노란 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드래그하여 선분 그리는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파란색 텍스트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ㄱ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함께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각도를 이용하여 이등변삼각형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ㄱㄴㄷ을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완성해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05329888" descr="EMB00003ee86ac3">
            <a:extLst>
              <a:ext uri="{FF2B5EF4-FFF2-40B4-BE49-F238E27FC236}">
                <a16:creationId xmlns:a16="http://schemas.microsoft.com/office/drawing/2014/main" xmlns="" id="{8B0F29E5-1288-4AD3-836C-DFD540E02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6" y="2711815"/>
            <a:ext cx="2191538" cy="72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7517EAD4-DA6C-4823-9A84-12B4F217D96A}"/>
              </a:ext>
            </a:extLst>
          </p:cNvPr>
          <p:cNvSpPr/>
          <p:nvPr/>
        </p:nvSpPr>
        <p:spPr>
          <a:xfrm>
            <a:off x="5107826" y="4411330"/>
            <a:ext cx="324036" cy="324036"/>
          </a:xfrm>
          <a:prstGeom prst="ellipse">
            <a:avLst/>
          </a:prstGeom>
          <a:solidFill>
            <a:srgbClr val="FFFF00">
              <a:alpha val="4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5AADB59D-A103-4DEA-B9AC-B562C32755D4}"/>
              </a:ext>
            </a:extLst>
          </p:cNvPr>
          <p:cNvSpPr/>
          <p:nvPr/>
        </p:nvSpPr>
        <p:spPr>
          <a:xfrm>
            <a:off x="5468281" y="45548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>
            <a:extLst>
              <a:ext uri="{FF2B5EF4-FFF2-40B4-BE49-F238E27FC236}">
                <a16:creationId xmlns:a16="http://schemas.microsoft.com/office/drawing/2014/main" xmlns="" id="{8CD28677-A076-4240-A795-B26623A66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3879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86.JPG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5DB0149-154C-4C9D-ABD7-682F8E5ECFA5}"/>
              </a:ext>
            </a:extLst>
          </p:cNvPr>
          <p:cNvSpPr/>
          <p:nvPr/>
        </p:nvSpPr>
        <p:spPr>
          <a:xfrm>
            <a:off x="2047082" y="4750010"/>
            <a:ext cx="805392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B4D4347-4828-4D18-A664-20E459DF2F59}"/>
              </a:ext>
            </a:extLst>
          </p:cNvPr>
          <p:cNvSpPr txBox="1"/>
          <p:nvPr/>
        </p:nvSpPr>
        <p:spPr>
          <a:xfrm>
            <a:off x="1981180" y="4710049"/>
            <a:ext cx="7314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2A07518-0952-4ACA-B431-DA6C4B9B4B45}"/>
              </a:ext>
            </a:extLst>
          </p:cNvPr>
          <p:cNvSpPr/>
          <p:nvPr/>
        </p:nvSpPr>
        <p:spPr>
          <a:xfrm>
            <a:off x="1610835" y="4694166"/>
            <a:ext cx="364791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621ACF6-8C80-40B3-8CD2-53719181DDBD}"/>
              </a:ext>
            </a:extLst>
          </p:cNvPr>
          <p:cNvSpPr txBox="1"/>
          <p:nvPr/>
        </p:nvSpPr>
        <p:spPr>
          <a:xfrm>
            <a:off x="1670564" y="4630129"/>
            <a:ext cx="3414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6CD6EB3-71A4-43CE-BD4F-D6F9C5629768}"/>
              </a:ext>
            </a:extLst>
          </p:cNvPr>
          <p:cNvSpPr/>
          <p:nvPr/>
        </p:nvSpPr>
        <p:spPr>
          <a:xfrm>
            <a:off x="5067071" y="4694166"/>
            <a:ext cx="364791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425974B-C6D9-4E78-849A-89E4482907E7}"/>
              </a:ext>
            </a:extLst>
          </p:cNvPr>
          <p:cNvSpPr txBox="1"/>
          <p:nvPr/>
        </p:nvSpPr>
        <p:spPr>
          <a:xfrm>
            <a:off x="5126800" y="4630129"/>
            <a:ext cx="3414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29DC7D7-521A-4377-B03A-F4BFC141BE8E}"/>
              </a:ext>
            </a:extLst>
          </p:cNvPr>
          <p:cNvSpPr/>
          <p:nvPr/>
        </p:nvSpPr>
        <p:spPr>
          <a:xfrm>
            <a:off x="4549874" y="21666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868941" y="2216048"/>
            <a:ext cx="1791756" cy="193281"/>
            <a:chOff x="4421577" y="2197504"/>
            <a:chExt cx="1588177" cy="190309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9118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삽화에 텍스트는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159.JPG 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초등 수학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\3_002_2015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개정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수학 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4-2 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\app\resource\data\02\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 학습 자료</a:t>
                      </a:r>
                      <a:r>
                        <a:rPr kumimoji="0" lang="en-US" altLang="ko-KR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kern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도형 그림 </a:t>
                      </a:r>
                      <a:r>
                        <a:rPr kumimoji="0" lang="ko-KR" altLang="en-US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자료</a:t>
                      </a:r>
                      <a:endParaRPr kumimoji="0" lang="en-US" altLang="ko-KR" sz="1000" kern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EB90003-2587-4BA7-ABDE-E78F4E7FE1D5}"/>
              </a:ext>
            </a:extLst>
          </p:cNvPr>
          <p:cNvGrpSpPr/>
          <p:nvPr/>
        </p:nvGrpSpPr>
        <p:grpSpPr>
          <a:xfrm>
            <a:off x="2278576" y="2419684"/>
            <a:ext cx="2757724" cy="2341464"/>
            <a:chOff x="1989882" y="2121685"/>
            <a:chExt cx="2757724" cy="23414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664CA716-6B51-4F4D-B87A-78019F10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82" y="2121685"/>
              <a:ext cx="2757724" cy="234146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8E1FCD99-B206-415E-AAA3-DA5C0F3943FE}"/>
                </a:ext>
              </a:extLst>
            </p:cNvPr>
            <p:cNvSpPr/>
            <p:nvPr/>
          </p:nvSpPr>
          <p:spPr>
            <a:xfrm>
              <a:off x="2600018" y="3753036"/>
              <a:ext cx="957834" cy="67870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A663E762-705F-4DC5-9E03-CDE82A424315}"/>
              </a:ext>
            </a:extLst>
          </p:cNvPr>
          <p:cNvGrpSpPr/>
          <p:nvPr/>
        </p:nvGrpSpPr>
        <p:grpSpPr>
          <a:xfrm>
            <a:off x="2814902" y="5267696"/>
            <a:ext cx="1637116" cy="263186"/>
            <a:chOff x="323528" y="260648"/>
            <a:chExt cx="1637116" cy="263186"/>
          </a:xfrm>
        </p:grpSpPr>
        <p:pic>
          <p:nvPicPr>
            <p:cNvPr id="98" name="Picture 11">
              <a:extLst>
                <a:ext uri="{FF2B5EF4-FFF2-40B4-BE49-F238E27FC236}">
                  <a16:creationId xmlns:a16="http://schemas.microsoft.com/office/drawing/2014/main" xmlns="" id="{CEA066F7-68ED-49F5-BBC4-4B7B58231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xmlns="" id="{BF3631A3-A4B7-4A6F-BA1A-0783CFF49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13">
              <a:extLst>
                <a:ext uri="{FF2B5EF4-FFF2-40B4-BE49-F238E27FC236}">
                  <a16:creationId xmlns:a16="http://schemas.microsoft.com/office/drawing/2014/main" xmlns="" id="{D71DF56A-DFC1-4CE5-8A4A-106558CE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14">
              <a:extLst>
                <a:ext uri="{FF2B5EF4-FFF2-40B4-BE49-F238E27FC236}">
                  <a16:creationId xmlns:a16="http://schemas.microsoft.com/office/drawing/2014/main" xmlns="" id="{60E70C92-DF59-4217-9F13-06D9ADC2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2888712" y="4164675"/>
            <a:ext cx="592710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65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96" y="399801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8BC5C59-EC61-491A-971B-5F1C35119816}"/>
              </a:ext>
            </a:extLst>
          </p:cNvPr>
          <p:cNvSpPr/>
          <p:nvPr/>
        </p:nvSpPr>
        <p:spPr>
          <a:xfrm>
            <a:off x="2197322" y="3251242"/>
            <a:ext cx="805392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33A7C33-E337-4D39-A36E-329F7FC2BCFD}"/>
              </a:ext>
            </a:extLst>
          </p:cNvPr>
          <p:cNvSpPr/>
          <p:nvPr/>
        </p:nvSpPr>
        <p:spPr>
          <a:xfrm>
            <a:off x="3407612" y="2952063"/>
            <a:ext cx="446831" cy="27441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1F103AA-B48F-4E6F-874B-A1869BD54536}"/>
              </a:ext>
            </a:extLst>
          </p:cNvPr>
          <p:cNvSpPr/>
          <p:nvPr/>
        </p:nvSpPr>
        <p:spPr>
          <a:xfrm>
            <a:off x="4293052" y="3298692"/>
            <a:ext cx="710996" cy="27441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EC2F44-56B9-403F-89B8-1C5556826780}"/>
              </a:ext>
            </a:extLst>
          </p:cNvPr>
          <p:cNvSpPr txBox="1"/>
          <p:nvPr/>
        </p:nvSpPr>
        <p:spPr>
          <a:xfrm>
            <a:off x="3381278" y="2806023"/>
            <a:ext cx="5523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DA4D954-8DF6-48EE-8718-463DA9548EE5}"/>
              </a:ext>
            </a:extLst>
          </p:cNvPr>
          <p:cNvSpPr txBox="1"/>
          <p:nvPr/>
        </p:nvSpPr>
        <p:spPr>
          <a:xfrm>
            <a:off x="2268538" y="3182577"/>
            <a:ext cx="7314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7D2219E-35C6-4562-8CAC-D0688361C2B1}"/>
              </a:ext>
            </a:extLst>
          </p:cNvPr>
          <p:cNvSpPr txBox="1"/>
          <p:nvPr/>
        </p:nvSpPr>
        <p:spPr>
          <a:xfrm>
            <a:off x="4193214" y="3182577"/>
            <a:ext cx="7314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453463" y="4193819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2645521" y="50199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1EB90003-2587-4BA7-ABDE-E78F4E7FE1D5}"/>
              </a:ext>
            </a:extLst>
          </p:cNvPr>
          <p:cNvGrpSpPr/>
          <p:nvPr/>
        </p:nvGrpSpPr>
        <p:grpSpPr>
          <a:xfrm>
            <a:off x="2278576" y="2419684"/>
            <a:ext cx="2757724" cy="2341464"/>
            <a:chOff x="1989882" y="2121685"/>
            <a:chExt cx="2757724" cy="234146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664CA716-6B51-4F4D-B87A-78019F10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82" y="2121685"/>
              <a:ext cx="2757724" cy="234146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8E1FCD99-B206-415E-AAA3-DA5C0F3943FE}"/>
                </a:ext>
              </a:extLst>
            </p:cNvPr>
            <p:cNvSpPr/>
            <p:nvPr/>
          </p:nvSpPr>
          <p:spPr>
            <a:xfrm>
              <a:off x="2600018" y="3753036"/>
              <a:ext cx="957834" cy="67870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2888712" y="4164675"/>
            <a:ext cx="592710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65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96" y="399801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E8BC5C59-EC61-491A-971B-5F1C35119816}"/>
              </a:ext>
            </a:extLst>
          </p:cNvPr>
          <p:cNvSpPr/>
          <p:nvPr/>
        </p:nvSpPr>
        <p:spPr>
          <a:xfrm>
            <a:off x="2197322" y="3251242"/>
            <a:ext cx="805392" cy="3048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F33A7C33-E337-4D39-A36E-329F7FC2BCFD}"/>
              </a:ext>
            </a:extLst>
          </p:cNvPr>
          <p:cNvSpPr/>
          <p:nvPr/>
        </p:nvSpPr>
        <p:spPr>
          <a:xfrm>
            <a:off x="3407612" y="2952063"/>
            <a:ext cx="446831" cy="27441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E1F103AA-B48F-4E6F-874B-A1869BD54536}"/>
              </a:ext>
            </a:extLst>
          </p:cNvPr>
          <p:cNvSpPr/>
          <p:nvPr/>
        </p:nvSpPr>
        <p:spPr>
          <a:xfrm>
            <a:off x="4293052" y="3298692"/>
            <a:ext cx="710996" cy="27441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BFEC2F44-56B9-403F-89B8-1C5556826780}"/>
              </a:ext>
            </a:extLst>
          </p:cNvPr>
          <p:cNvSpPr txBox="1"/>
          <p:nvPr/>
        </p:nvSpPr>
        <p:spPr>
          <a:xfrm>
            <a:off x="3381278" y="2806023"/>
            <a:ext cx="5523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5DA4D954-8DF6-48EE-8718-463DA9548EE5}"/>
              </a:ext>
            </a:extLst>
          </p:cNvPr>
          <p:cNvSpPr txBox="1"/>
          <p:nvPr/>
        </p:nvSpPr>
        <p:spPr>
          <a:xfrm>
            <a:off x="2268538" y="3182577"/>
            <a:ext cx="7314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97D2219E-35C6-4562-8CAC-D0688361C2B1}"/>
              </a:ext>
            </a:extLst>
          </p:cNvPr>
          <p:cNvSpPr txBox="1"/>
          <p:nvPr/>
        </p:nvSpPr>
        <p:spPr>
          <a:xfrm>
            <a:off x="4193214" y="3182577"/>
            <a:ext cx="7314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3453463" y="4193819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A663E762-705F-4DC5-9E03-CDE82A424315}"/>
              </a:ext>
            </a:extLst>
          </p:cNvPr>
          <p:cNvGrpSpPr/>
          <p:nvPr/>
        </p:nvGrpSpPr>
        <p:grpSpPr>
          <a:xfrm>
            <a:off x="2814902" y="5267696"/>
            <a:ext cx="1637116" cy="263186"/>
            <a:chOff x="323528" y="260648"/>
            <a:chExt cx="1637116" cy="263186"/>
          </a:xfrm>
        </p:grpSpPr>
        <p:pic>
          <p:nvPicPr>
            <p:cNvPr id="98" name="Picture 11">
              <a:extLst>
                <a:ext uri="{FF2B5EF4-FFF2-40B4-BE49-F238E27FC236}">
                  <a16:creationId xmlns:a16="http://schemas.microsoft.com/office/drawing/2014/main" xmlns="" id="{CEA066F7-68ED-49F5-BBC4-4B7B58231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12">
              <a:extLst>
                <a:ext uri="{FF2B5EF4-FFF2-40B4-BE49-F238E27FC236}">
                  <a16:creationId xmlns:a16="http://schemas.microsoft.com/office/drawing/2014/main" xmlns="" id="{BF3631A3-A4B7-4A6F-BA1A-0783CFF49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13">
              <a:extLst>
                <a:ext uri="{FF2B5EF4-FFF2-40B4-BE49-F238E27FC236}">
                  <a16:creationId xmlns:a16="http://schemas.microsoft.com/office/drawing/2014/main" xmlns="" id="{D71DF56A-DFC1-4CE5-8A4A-106558CE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14">
              <a:extLst>
                <a:ext uri="{FF2B5EF4-FFF2-40B4-BE49-F238E27FC236}">
                  <a16:creationId xmlns:a16="http://schemas.microsoft.com/office/drawing/2014/main" xmlns="" id="{60E70C92-DF59-4217-9F13-06D9ADC2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325846" y="4658440"/>
            <a:ext cx="592710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65</a:t>
            </a: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˚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12">
            <a:extLst>
              <a:ext uri="{FF2B5EF4-FFF2-40B4-BE49-F238E27FC236}">
                <a16:creationId xmlns:a16="http://schemas.microsoft.com/office/drawing/2014/main" xmlns="" id="{B24ECD46-C834-43D3-B1A8-C1378D895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F0B37A-0B0F-4B63-8112-3E80F687080C}"/>
              </a:ext>
            </a:extLst>
          </p:cNvPr>
          <p:cNvSpPr/>
          <p:nvPr/>
        </p:nvSpPr>
        <p:spPr>
          <a:xfrm>
            <a:off x="211371" y="4069597"/>
            <a:ext cx="6667165" cy="9796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283A198-22F4-4346-B250-4DCF8EB42739}"/>
              </a:ext>
            </a:extLst>
          </p:cNvPr>
          <p:cNvSpPr txBox="1"/>
          <p:nvPr/>
        </p:nvSpPr>
        <p:spPr>
          <a:xfrm>
            <a:off x="432526" y="4337177"/>
            <a:ext cx="619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˚－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변의 길이가 같은 쪽의 각의 크기는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130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÷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38">
            <a:extLst>
              <a:ext uri="{FF2B5EF4-FFF2-40B4-BE49-F238E27FC236}">
                <a16:creationId xmlns:a16="http://schemas.microsoft.com/office/drawing/2014/main" xmlns="" id="{AF857A34-88A4-4278-A9E9-E927211E134B}"/>
              </a:ext>
            </a:extLst>
          </p:cNvPr>
          <p:cNvSpPr/>
          <p:nvPr/>
        </p:nvSpPr>
        <p:spPr>
          <a:xfrm>
            <a:off x="370800" y="3951749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6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8" name="직각 삼각형 107">
            <a:extLst>
              <a:ext uri="{FF2B5EF4-FFF2-40B4-BE49-F238E27FC236}">
                <a16:creationId xmlns:a16="http://schemas.microsoft.com/office/drawing/2014/main" xmlns="" id="{BC06A89B-3C4B-4BC1-90F9-0E4F256EE32A}"/>
              </a:ext>
            </a:extLst>
          </p:cNvPr>
          <p:cNvSpPr/>
          <p:nvPr/>
        </p:nvSpPr>
        <p:spPr>
          <a:xfrm flipH="1" flipV="1">
            <a:off x="5036300" y="5049256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7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B18580-D34A-4C3F-B1FA-18F2777A2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2389005"/>
            <a:ext cx="3263542" cy="2552163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6255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삽화에 텍스트는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160.JPG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AE0201A6-C6DF-4A6B-ACFD-7A5237ED20AA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17FEBAF-703E-4D9B-95B3-5B89CD64C0E8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CE7D080-2F2B-4883-9F9E-D496A59AAFEB}"/>
              </a:ext>
            </a:extLst>
          </p:cNvPr>
          <p:cNvSpPr/>
          <p:nvPr/>
        </p:nvSpPr>
        <p:spPr>
          <a:xfrm>
            <a:off x="3946372" y="2758355"/>
            <a:ext cx="1404894" cy="5659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C7C99B18-4983-4F89-8D92-6A2488CA9EF4}"/>
              </a:ext>
            </a:extLst>
          </p:cNvPr>
          <p:cNvGrpSpPr/>
          <p:nvPr/>
        </p:nvGrpSpPr>
        <p:grpSpPr>
          <a:xfrm>
            <a:off x="2806030" y="5266021"/>
            <a:ext cx="1654859" cy="269100"/>
            <a:chOff x="290979" y="2009759"/>
            <a:chExt cx="2665167" cy="433388"/>
          </a:xfrm>
        </p:grpSpPr>
        <p:pic>
          <p:nvPicPr>
            <p:cNvPr id="52" name="Picture 15">
              <a:extLst>
                <a:ext uri="{FF2B5EF4-FFF2-40B4-BE49-F238E27FC236}">
                  <a16:creationId xmlns:a16="http://schemas.microsoft.com/office/drawing/2014/main" xmlns="" id="{8093F41B-98E9-4BA1-B121-534CDE2F7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>
              <a:extLst>
                <a:ext uri="{FF2B5EF4-FFF2-40B4-BE49-F238E27FC236}">
                  <a16:creationId xmlns:a16="http://schemas.microsoft.com/office/drawing/2014/main" xmlns="" id="{24B0BF84-944A-471E-82D6-C663C3B1F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xmlns="" id="{6FE9AE71-1D82-4901-9AD6-3BE020A42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6">
              <a:extLst>
                <a:ext uri="{FF2B5EF4-FFF2-40B4-BE49-F238E27FC236}">
                  <a16:creationId xmlns:a16="http://schemas.microsoft.com/office/drawing/2014/main" xmlns="" id="{E0A5BF22-C011-4918-B4E0-CDBC0DC26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050F26B-439F-4656-81CA-71C5E647136F}"/>
              </a:ext>
            </a:extLst>
          </p:cNvPr>
          <p:cNvGrpSpPr/>
          <p:nvPr/>
        </p:nvGrpSpPr>
        <p:grpSpPr>
          <a:xfrm>
            <a:off x="3197925" y="4477924"/>
            <a:ext cx="1005347" cy="391029"/>
            <a:chOff x="3120925" y="4173091"/>
            <a:chExt cx="1005347" cy="39102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61552EF2-F2CF-4607-8BC2-EBD50C445496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66226E0-9086-4411-A24C-E290618CC4C6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391978F-24EB-4189-8E90-972CC8516A48}"/>
              </a:ext>
            </a:extLst>
          </p:cNvPr>
          <p:cNvGrpSpPr/>
          <p:nvPr/>
        </p:nvGrpSpPr>
        <p:grpSpPr>
          <a:xfrm>
            <a:off x="2333659" y="3841845"/>
            <a:ext cx="716548" cy="394703"/>
            <a:chOff x="2950500" y="4163108"/>
            <a:chExt cx="1170245" cy="39470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DAB7D0A1-FDD9-482F-8F66-C76F60395AB7}"/>
                </a:ext>
              </a:extLst>
            </p:cNvPr>
            <p:cNvSpPr/>
            <p:nvPr/>
          </p:nvSpPr>
          <p:spPr>
            <a:xfrm>
              <a:off x="3115398" y="4200294"/>
              <a:ext cx="1005347" cy="3575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33080516-FE5F-4F7C-9F40-253A034FA310}"/>
                </a:ext>
              </a:extLst>
            </p:cNvPr>
            <p:cNvSpPr txBox="1"/>
            <p:nvPr/>
          </p:nvSpPr>
          <p:spPr>
            <a:xfrm>
              <a:off x="2950500" y="4163108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0CACCB2-D637-4169-90CF-6FE65519D4FE}"/>
              </a:ext>
            </a:extLst>
          </p:cNvPr>
          <p:cNvSpPr/>
          <p:nvPr/>
        </p:nvSpPr>
        <p:spPr>
          <a:xfrm>
            <a:off x="2726613" y="2811269"/>
            <a:ext cx="498540" cy="3575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6F481F26-06EB-4D6B-B87C-993CBDA50C2D}"/>
              </a:ext>
            </a:extLst>
          </p:cNvPr>
          <p:cNvGrpSpPr/>
          <p:nvPr/>
        </p:nvGrpSpPr>
        <p:grpSpPr>
          <a:xfrm>
            <a:off x="2700876" y="2739704"/>
            <a:ext cx="538976" cy="394703"/>
            <a:chOff x="2950500" y="4163108"/>
            <a:chExt cx="880240" cy="39470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D975CB3D-B6FD-4F29-9540-5104199A4EF2}"/>
                </a:ext>
              </a:extLst>
            </p:cNvPr>
            <p:cNvSpPr/>
            <p:nvPr/>
          </p:nvSpPr>
          <p:spPr>
            <a:xfrm>
              <a:off x="3115398" y="4200294"/>
              <a:ext cx="715342" cy="3575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03F40B1F-7C8D-46E4-A37C-802E240EBB11}"/>
                </a:ext>
              </a:extLst>
            </p:cNvPr>
            <p:cNvSpPr txBox="1"/>
            <p:nvPr/>
          </p:nvSpPr>
          <p:spPr>
            <a:xfrm>
              <a:off x="2950500" y="4163108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868137" y="2885489"/>
            <a:ext cx="648331" cy="3116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30" y="269816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03F40B1F-7C8D-46E4-A37C-802E240EBB11}"/>
              </a:ext>
            </a:extLst>
          </p:cNvPr>
          <p:cNvSpPr txBox="1"/>
          <p:nvPr/>
        </p:nvSpPr>
        <p:spPr>
          <a:xfrm>
            <a:off x="4517830" y="2828305"/>
            <a:ext cx="5389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99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FBB18580-D34A-4C3F-B1FA-18F2777A2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2389005"/>
            <a:ext cx="3263542" cy="25521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CE7D080-2F2B-4883-9F9E-D496A59AAFEB}"/>
              </a:ext>
            </a:extLst>
          </p:cNvPr>
          <p:cNvSpPr/>
          <p:nvPr/>
        </p:nvSpPr>
        <p:spPr>
          <a:xfrm>
            <a:off x="3946372" y="2758355"/>
            <a:ext cx="1404894" cy="5659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050F26B-439F-4656-81CA-71C5E647136F}"/>
              </a:ext>
            </a:extLst>
          </p:cNvPr>
          <p:cNvGrpSpPr/>
          <p:nvPr/>
        </p:nvGrpSpPr>
        <p:grpSpPr>
          <a:xfrm>
            <a:off x="3197925" y="4477924"/>
            <a:ext cx="1005347" cy="391029"/>
            <a:chOff x="3120925" y="4173091"/>
            <a:chExt cx="1005347" cy="391029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61552EF2-F2CF-4607-8BC2-EBD50C445496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C66226E0-9086-4411-A24C-E290618CC4C6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6391978F-24EB-4189-8E90-972CC8516A48}"/>
              </a:ext>
            </a:extLst>
          </p:cNvPr>
          <p:cNvGrpSpPr/>
          <p:nvPr/>
        </p:nvGrpSpPr>
        <p:grpSpPr>
          <a:xfrm>
            <a:off x="2333659" y="3841845"/>
            <a:ext cx="716548" cy="394703"/>
            <a:chOff x="2950500" y="4163108"/>
            <a:chExt cx="1170245" cy="394703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DAB7D0A1-FDD9-482F-8F66-C76F60395AB7}"/>
                </a:ext>
              </a:extLst>
            </p:cNvPr>
            <p:cNvSpPr/>
            <p:nvPr/>
          </p:nvSpPr>
          <p:spPr>
            <a:xfrm>
              <a:off x="3115398" y="4200294"/>
              <a:ext cx="1005347" cy="3575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33080516-FE5F-4F7C-9F40-253A034FA310}"/>
                </a:ext>
              </a:extLst>
            </p:cNvPr>
            <p:cNvSpPr txBox="1"/>
            <p:nvPr/>
          </p:nvSpPr>
          <p:spPr>
            <a:xfrm>
              <a:off x="2950500" y="4163108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90CACCB2-D637-4169-90CF-6FE65519D4FE}"/>
              </a:ext>
            </a:extLst>
          </p:cNvPr>
          <p:cNvSpPr/>
          <p:nvPr/>
        </p:nvSpPr>
        <p:spPr>
          <a:xfrm>
            <a:off x="2726613" y="2811269"/>
            <a:ext cx="498540" cy="3575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6F481F26-06EB-4D6B-B87C-993CBDA50C2D}"/>
              </a:ext>
            </a:extLst>
          </p:cNvPr>
          <p:cNvGrpSpPr/>
          <p:nvPr/>
        </p:nvGrpSpPr>
        <p:grpSpPr>
          <a:xfrm>
            <a:off x="2700876" y="2739704"/>
            <a:ext cx="538976" cy="394703"/>
            <a:chOff x="2950500" y="4163108"/>
            <a:chExt cx="880240" cy="394703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D975CB3D-B6FD-4F29-9540-5104199A4EF2}"/>
                </a:ext>
              </a:extLst>
            </p:cNvPr>
            <p:cNvSpPr/>
            <p:nvPr/>
          </p:nvSpPr>
          <p:spPr>
            <a:xfrm>
              <a:off x="3115398" y="4200294"/>
              <a:ext cx="715342" cy="3575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03F40B1F-7C8D-46E4-A37C-802E240EBB11}"/>
                </a:ext>
              </a:extLst>
            </p:cNvPr>
            <p:cNvSpPr txBox="1"/>
            <p:nvPr/>
          </p:nvSpPr>
          <p:spPr>
            <a:xfrm>
              <a:off x="2950500" y="4163108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868137" y="2885489"/>
            <a:ext cx="648331" cy="3116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30" y="269816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03F40B1F-7C8D-46E4-A37C-802E240EBB11}"/>
              </a:ext>
            </a:extLst>
          </p:cNvPr>
          <p:cNvSpPr txBox="1"/>
          <p:nvPr/>
        </p:nvSpPr>
        <p:spPr>
          <a:xfrm>
            <a:off x="4517830" y="2828305"/>
            <a:ext cx="5389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076308" y="4658440"/>
            <a:ext cx="842248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10cm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30" y="449177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>
            <a:extLst>
              <a:ext uri="{FF2B5EF4-FFF2-40B4-BE49-F238E27FC236}">
                <a16:creationId xmlns:a16="http://schemas.microsoft.com/office/drawing/2014/main" xmlns="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C7C99B18-4983-4F89-8D92-6A2488CA9EF4}"/>
              </a:ext>
            </a:extLst>
          </p:cNvPr>
          <p:cNvGrpSpPr/>
          <p:nvPr/>
        </p:nvGrpSpPr>
        <p:grpSpPr>
          <a:xfrm>
            <a:off x="2806030" y="5266021"/>
            <a:ext cx="1654859" cy="269100"/>
            <a:chOff x="290979" y="2009759"/>
            <a:chExt cx="2665167" cy="433388"/>
          </a:xfrm>
        </p:grpSpPr>
        <p:pic>
          <p:nvPicPr>
            <p:cNvPr id="52" name="Picture 15">
              <a:extLst>
                <a:ext uri="{FF2B5EF4-FFF2-40B4-BE49-F238E27FC236}">
                  <a16:creationId xmlns:a16="http://schemas.microsoft.com/office/drawing/2014/main" xmlns="" id="{8093F41B-98E9-4BA1-B121-534CDE2F7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>
              <a:extLst>
                <a:ext uri="{FF2B5EF4-FFF2-40B4-BE49-F238E27FC236}">
                  <a16:creationId xmlns:a16="http://schemas.microsoft.com/office/drawing/2014/main" xmlns="" id="{24B0BF84-944A-471E-82D6-C663C3B1F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xmlns="" id="{6FE9AE71-1D82-4901-9AD6-3BE020A42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6">
              <a:extLst>
                <a:ext uri="{FF2B5EF4-FFF2-40B4-BE49-F238E27FC236}">
                  <a16:creationId xmlns:a16="http://schemas.microsoft.com/office/drawing/2014/main" xmlns="" id="{E0A5BF22-C011-4918-B4E0-CDBC0DC26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044DB81-458F-4F42-9C15-766FF359475D}"/>
              </a:ext>
            </a:extLst>
          </p:cNvPr>
          <p:cNvSpPr/>
          <p:nvPr/>
        </p:nvSpPr>
        <p:spPr>
          <a:xfrm>
            <a:off x="211371" y="3935344"/>
            <a:ext cx="6667165" cy="111391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38">
            <a:extLst>
              <a:ext uri="{FF2B5EF4-FFF2-40B4-BE49-F238E27FC236}">
                <a16:creationId xmlns:a16="http://schemas.microsoft.com/office/drawing/2014/main" xmlns="" id="{27B27263-14A6-4878-85BB-0E39C3900F64}"/>
              </a:ext>
            </a:extLst>
          </p:cNvPr>
          <p:cNvSpPr/>
          <p:nvPr/>
        </p:nvSpPr>
        <p:spPr>
          <a:xfrm>
            <a:off x="370800" y="3783176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66F332C-73BD-481E-9820-990CC6801739}"/>
              </a:ext>
            </a:extLst>
          </p:cNvPr>
          <p:cNvSpPr txBox="1"/>
          <p:nvPr/>
        </p:nvSpPr>
        <p:spPr>
          <a:xfrm>
            <a:off x="370800" y="4185084"/>
            <a:ext cx="6384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삼각형의 두 각이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˚로 같기 때문에 이등변삼각형입니다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두 변의 길이도 같으므로 구하고자 하는 변의 길이는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 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직각 삼각형 116">
            <a:extLst>
              <a:ext uri="{FF2B5EF4-FFF2-40B4-BE49-F238E27FC236}">
                <a16:creationId xmlns:a16="http://schemas.microsoft.com/office/drawing/2014/main" xmlns="" id="{BC06A89B-3C4B-4BC1-90F9-0E4F256EE32A}"/>
              </a:ext>
            </a:extLst>
          </p:cNvPr>
          <p:cNvSpPr/>
          <p:nvPr/>
        </p:nvSpPr>
        <p:spPr>
          <a:xfrm flipH="1" flipV="1">
            <a:off x="5036300" y="5049256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Group 1072">
            <a:extLst>
              <a:ext uri="{FF2B5EF4-FFF2-40B4-BE49-F238E27FC236}">
                <a16:creationId xmlns:a16="http://schemas.microsoft.com/office/drawing/2014/main" xmlns="" id="{29FC558F-5577-40B3-9709-9A9476AB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11814"/>
              </p:ext>
            </p:extLst>
          </p:nvPr>
        </p:nvGraphicFramePr>
        <p:xfrm>
          <a:off x="115384" y="6129299"/>
          <a:ext cx="6688864" cy="384721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suh_h_0402_02_0003_401_1_3.png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D6E3E2BA-E916-48A8-B65A-D8E90670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AA7F788-1E51-4867-A45C-030C489D5AE1}"/>
              </a:ext>
            </a:extLst>
          </p:cNvPr>
          <p:cNvGrpSpPr/>
          <p:nvPr/>
        </p:nvGrpSpPr>
        <p:grpSpPr>
          <a:xfrm>
            <a:off x="1812973" y="2528900"/>
            <a:ext cx="3475247" cy="2172847"/>
            <a:chOff x="1460532" y="2302121"/>
            <a:chExt cx="3475247" cy="2172847"/>
          </a:xfrm>
        </p:grpSpPr>
        <p:pic>
          <p:nvPicPr>
            <p:cNvPr id="2049" name="_x309891000" descr="EMB00003ee86aca">
              <a:extLst>
                <a:ext uri="{FF2B5EF4-FFF2-40B4-BE49-F238E27FC236}">
                  <a16:creationId xmlns:a16="http://schemas.microsoft.com/office/drawing/2014/main" xmlns="" id="{DBDD42DF-D04E-475B-BDC6-BB8CDFC22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32" y="2302121"/>
              <a:ext cx="3475247" cy="217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730D34-698E-4F0B-9A3C-756E92AE0D04}"/>
                </a:ext>
              </a:extLst>
            </p:cNvPr>
            <p:cNvSpPr/>
            <p:nvPr/>
          </p:nvSpPr>
          <p:spPr>
            <a:xfrm>
              <a:off x="3198155" y="3825043"/>
              <a:ext cx="957834" cy="6155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E14EF413-E841-419B-ABE8-1278817E4021}"/>
                </a:ext>
              </a:extLst>
            </p:cNvPr>
            <p:cNvSpPr/>
            <p:nvPr/>
          </p:nvSpPr>
          <p:spPr>
            <a:xfrm>
              <a:off x="3995936" y="3861047"/>
              <a:ext cx="293218" cy="28803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85B1DE58-BE00-492F-BC21-C4AAD6FF2778}"/>
              </a:ext>
            </a:extLst>
          </p:cNvPr>
          <p:cNvGrpSpPr/>
          <p:nvPr/>
        </p:nvGrpSpPr>
        <p:grpSpPr>
          <a:xfrm>
            <a:off x="1727815" y="3180086"/>
            <a:ext cx="1005347" cy="391029"/>
            <a:chOff x="3120925" y="4173091"/>
            <a:chExt cx="1005347" cy="39102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BD598CC6-091D-44CD-A8D7-13683BD48B36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8C66E3C-A846-4CA1-8C71-34E745FABF14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C3874D62-75B7-4368-B751-A7561E133AA4}"/>
              </a:ext>
            </a:extLst>
          </p:cNvPr>
          <p:cNvGrpSpPr/>
          <p:nvPr/>
        </p:nvGrpSpPr>
        <p:grpSpPr>
          <a:xfrm>
            <a:off x="4322737" y="3190724"/>
            <a:ext cx="1005347" cy="391029"/>
            <a:chOff x="3120925" y="4173091"/>
            <a:chExt cx="1005347" cy="39102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CCA7D891-BD35-4184-98FF-811D5C072B80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E0DF022-10AC-44E1-8189-B7C575B24678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D3A77F06-EF42-46BA-92B4-C7DAE2B27971}"/>
              </a:ext>
            </a:extLst>
          </p:cNvPr>
          <p:cNvGrpSpPr/>
          <p:nvPr/>
        </p:nvGrpSpPr>
        <p:grpSpPr>
          <a:xfrm>
            <a:off x="2220073" y="4193968"/>
            <a:ext cx="1262865" cy="391029"/>
            <a:chOff x="2863407" y="4173091"/>
            <a:chExt cx="1262865" cy="39102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2F4EE78B-A458-4236-A761-F87C8683C282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C1141EF8-9C8B-4C51-AD89-5E24C4F4CEFB}"/>
                </a:ext>
              </a:extLst>
            </p:cNvPr>
            <p:cNvSpPr txBox="1"/>
            <p:nvPr/>
          </p:nvSpPr>
          <p:spPr>
            <a:xfrm>
              <a:off x="2863407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55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970269" y="4204175"/>
            <a:ext cx="592710" cy="3516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55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407" y="40618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/>
          <p:cNvSpPr/>
          <p:nvPr/>
        </p:nvSpPr>
        <p:spPr bwMode="auto">
          <a:xfrm>
            <a:off x="4535020" y="4190705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24F9815-F294-4D26-874F-2B64677AA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" y="912552"/>
            <a:ext cx="6912669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6496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2_2_1_ani.mp4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275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공원 안의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7855410-57CE-4A51-9FEB-CA62CA8BAEB7}"/>
              </a:ext>
            </a:extLst>
          </p:cNvPr>
          <p:cNvGrpSpPr/>
          <p:nvPr/>
        </p:nvGrpSpPr>
        <p:grpSpPr>
          <a:xfrm>
            <a:off x="3393351" y="3501008"/>
            <a:ext cx="396044" cy="396044"/>
            <a:chOff x="3393351" y="3501008"/>
            <a:chExt cx="396044" cy="396044"/>
          </a:xfrm>
        </p:grpSpPr>
        <p:sp>
          <p:nvSpPr>
            <p:cNvPr id="23" name="타원 22"/>
            <p:cNvSpPr/>
            <p:nvPr/>
          </p:nvSpPr>
          <p:spPr>
            <a:xfrm>
              <a:off x="3393351" y="3501008"/>
              <a:ext cx="396044" cy="396044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3503290" y="3609020"/>
              <a:ext cx="208823" cy="180020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0AA7F788-1E51-4867-A45C-030C489D5AE1}"/>
              </a:ext>
            </a:extLst>
          </p:cNvPr>
          <p:cNvGrpSpPr/>
          <p:nvPr/>
        </p:nvGrpSpPr>
        <p:grpSpPr>
          <a:xfrm>
            <a:off x="1812973" y="2528900"/>
            <a:ext cx="3475247" cy="2172847"/>
            <a:chOff x="1460532" y="2302121"/>
            <a:chExt cx="3475247" cy="2172847"/>
          </a:xfrm>
        </p:grpSpPr>
        <p:pic>
          <p:nvPicPr>
            <p:cNvPr id="69" name="_x309891000" descr="EMB00003ee86aca">
              <a:extLst>
                <a:ext uri="{FF2B5EF4-FFF2-40B4-BE49-F238E27FC236}">
                  <a16:creationId xmlns:a16="http://schemas.microsoft.com/office/drawing/2014/main" xmlns="" id="{DBDD42DF-D04E-475B-BDC6-BB8CDFC22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32" y="2302121"/>
              <a:ext cx="3475247" cy="217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D4730D34-698E-4F0B-9A3C-756E92AE0D04}"/>
                </a:ext>
              </a:extLst>
            </p:cNvPr>
            <p:cNvSpPr/>
            <p:nvPr/>
          </p:nvSpPr>
          <p:spPr>
            <a:xfrm>
              <a:off x="3198155" y="3825043"/>
              <a:ext cx="957834" cy="61557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xmlns="" id="{E14EF413-E841-419B-ABE8-1278817E4021}"/>
                </a:ext>
              </a:extLst>
            </p:cNvPr>
            <p:cNvSpPr/>
            <p:nvPr/>
          </p:nvSpPr>
          <p:spPr>
            <a:xfrm>
              <a:off x="3995936" y="3861047"/>
              <a:ext cx="293218" cy="28803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85B1DE58-BE00-492F-BC21-C4AAD6FF2778}"/>
              </a:ext>
            </a:extLst>
          </p:cNvPr>
          <p:cNvGrpSpPr/>
          <p:nvPr/>
        </p:nvGrpSpPr>
        <p:grpSpPr>
          <a:xfrm>
            <a:off x="1727815" y="3180086"/>
            <a:ext cx="1005347" cy="391029"/>
            <a:chOff x="3120925" y="4173091"/>
            <a:chExt cx="1005347" cy="39102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BD598CC6-091D-44CD-A8D7-13683BD48B36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E8C66E3C-A846-4CA1-8C71-34E745FABF14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C3874D62-75B7-4368-B751-A7561E133AA4}"/>
              </a:ext>
            </a:extLst>
          </p:cNvPr>
          <p:cNvGrpSpPr/>
          <p:nvPr/>
        </p:nvGrpSpPr>
        <p:grpSpPr>
          <a:xfrm>
            <a:off x="4322737" y="3190724"/>
            <a:ext cx="1005347" cy="391029"/>
            <a:chOff x="3120925" y="4173091"/>
            <a:chExt cx="1005347" cy="39102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CCA7D891-BD35-4184-98FF-811D5C072B80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9E0DF022-10AC-44E1-8189-B7C575B24678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D3A77F06-EF42-46BA-92B4-C7DAE2B27971}"/>
              </a:ext>
            </a:extLst>
          </p:cNvPr>
          <p:cNvGrpSpPr/>
          <p:nvPr/>
        </p:nvGrpSpPr>
        <p:grpSpPr>
          <a:xfrm>
            <a:off x="2210548" y="4174918"/>
            <a:ext cx="1262865" cy="391029"/>
            <a:chOff x="2863407" y="4173091"/>
            <a:chExt cx="1262865" cy="39102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2F4EE78B-A458-4236-A761-F87C8683C282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C1141EF8-9C8B-4C51-AD89-5E24C4F4CEFB}"/>
                </a:ext>
              </a:extLst>
            </p:cNvPr>
            <p:cNvSpPr txBox="1"/>
            <p:nvPr/>
          </p:nvSpPr>
          <p:spPr>
            <a:xfrm>
              <a:off x="2863407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55</a:t>
              </a:r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970269" y="4204175"/>
            <a:ext cx="592710" cy="3516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55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407" y="40618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 bwMode="auto">
          <a:xfrm>
            <a:off x="4535020" y="4190705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12">
            <a:extLst>
              <a:ext uri="{FF2B5EF4-FFF2-40B4-BE49-F238E27FC236}">
                <a16:creationId xmlns:a16="http://schemas.microsoft.com/office/drawing/2014/main" xmlns="" id="{D6E3E2BA-E916-48A8-B65A-D8E90670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904DE78D-86AC-47EB-BF29-69898907A747}"/>
              </a:ext>
            </a:extLst>
          </p:cNvPr>
          <p:cNvSpPr/>
          <p:nvPr/>
        </p:nvSpPr>
        <p:spPr>
          <a:xfrm>
            <a:off x="211371" y="3773955"/>
            <a:ext cx="6667165" cy="127530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38">
            <a:extLst>
              <a:ext uri="{FF2B5EF4-FFF2-40B4-BE49-F238E27FC236}">
                <a16:creationId xmlns:a16="http://schemas.microsoft.com/office/drawing/2014/main" xmlns="" id="{0C8E04BF-AFE9-4B49-9A96-1EC9E6AF469B}"/>
              </a:ext>
            </a:extLst>
          </p:cNvPr>
          <p:cNvSpPr/>
          <p:nvPr/>
        </p:nvSpPr>
        <p:spPr>
          <a:xfrm>
            <a:off x="370800" y="3611937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939B737-8FB3-44DB-88DC-171523EF30D5}"/>
              </a:ext>
            </a:extLst>
          </p:cNvPr>
          <p:cNvSpPr txBox="1"/>
          <p:nvPr/>
        </p:nvSpPr>
        <p:spPr>
          <a:xfrm>
            <a:off x="431540" y="4074002"/>
            <a:ext cx="6195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같으므로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이등변삼각형의 두 각의 크기는 같으므로 나머지 한 각의 크기는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각 삼각형 63">
            <a:extLst>
              <a:ext uri="{FF2B5EF4-FFF2-40B4-BE49-F238E27FC236}">
                <a16:creationId xmlns:a16="http://schemas.microsoft.com/office/drawing/2014/main" xmlns="" id="{BC06A89B-3C4B-4BC1-90F9-0E4F256EE32A}"/>
              </a:ext>
            </a:extLst>
          </p:cNvPr>
          <p:cNvSpPr/>
          <p:nvPr/>
        </p:nvSpPr>
        <p:spPr>
          <a:xfrm flipH="1" flipV="1">
            <a:off x="5036300" y="5049256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03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길이의 합이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이등변삼각형입니다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362138" y="2099397"/>
            <a:ext cx="488932" cy="4129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5A38593-8367-454E-8218-2D4DDEE0F107}"/>
              </a:ext>
            </a:extLst>
          </p:cNvPr>
          <p:cNvGrpSpPr/>
          <p:nvPr/>
        </p:nvGrpSpPr>
        <p:grpSpPr>
          <a:xfrm>
            <a:off x="2672615" y="2209572"/>
            <a:ext cx="2373386" cy="3113016"/>
            <a:chOff x="2321255" y="2281227"/>
            <a:chExt cx="2373386" cy="3113016"/>
          </a:xfrm>
        </p:grpSpPr>
        <p:pic>
          <p:nvPicPr>
            <p:cNvPr id="3073" name="_x311472344" descr="EMB00003ee86ace">
              <a:extLst>
                <a:ext uri="{FF2B5EF4-FFF2-40B4-BE49-F238E27FC236}">
                  <a16:creationId xmlns:a16="http://schemas.microsoft.com/office/drawing/2014/main" xmlns="" id="{5011D1E7-B147-44A7-A93C-BF0D88E13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55" y="2281227"/>
              <a:ext cx="2373386" cy="311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/>
            <p:cNvSpPr/>
            <p:nvPr/>
          </p:nvSpPr>
          <p:spPr>
            <a:xfrm>
              <a:off x="3581214" y="3104964"/>
              <a:ext cx="594742" cy="6771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/>
          <p:cNvSpPr/>
          <p:nvPr/>
        </p:nvSpPr>
        <p:spPr>
          <a:xfrm>
            <a:off x="5004048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1122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suh_h_0402_02_0003_401_1_4.png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8" name="Picture 12">
            <a:extLst>
              <a:ext uri="{FF2B5EF4-FFF2-40B4-BE49-F238E27FC236}">
                <a16:creationId xmlns:a16="http://schemas.microsoft.com/office/drawing/2014/main" xmlns="" id="{17A4B06C-4E8D-48C4-9754-C8D7672C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14" y="1646012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EFB3DC2-05B5-47AF-ACC1-0D6A7E8B2212}"/>
              </a:ext>
            </a:extLst>
          </p:cNvPr>
          <p:cNvGrpSpPr/>
          <p:nvPr/>
        </p:nvGrpSpPr>
        <p:grpSpPr>
          <a:xfrm>
            <a:off x="2993896" y="4882530"/>
            <a:ext cx="1005347" cy="391029"/>
            <a:chOff x="3120925" y="4173091"/>
            <a:chExt cx="1005347" cy="39102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455B8AA4-0576-412E-89D0-90553E7C117E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AB48626-F9DC-4B7C-A6E5-47EE45E6EEA6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CE7D080-2F2B-4883-9F9E-D496A59AAFEB}"/>
              </a:ext>
            </a:extLst>
          </p:cNvPr>
          <p:cNvSpPr/>
          <p:nvPr/>
        </p:nvSpPr>
        <p:spPr>
          <a:xfrm>
            <a:off x="3993997" y="3115072"/>
            <a:ext cx="1404894" cy="5659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915762" y="3242206"/>
            <a:ext cx="648331" cy="3116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55" y="305488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3F40B1F-7C8D-46E4-A37C-802E240EBB11}"/>
              </a:ext>
            </a:extLst>
          </p:cNvPr>
          <p:cNvSpPr txBox="1"/>
          <p:nvPr/>
        </p:nvSpPr>
        <p:spPr>
          <a:xfrm>
            <a:off x="4565455" y="3185022"/>
            <a:ext cx="5389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60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길이의 합이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33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이등변삼각형입니다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362138" y="2099397"/>
            <a:ext cx="488932" cy="4129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5A38593-8367-454E-8218-2D4DDEE0F107}"/>
              </a:ext>
            </a:extLst>
          </p:cNvPr>
          <p:cNvGrpSpPr/>
          <p:nvPr/>
        </p:nvGrpSpPr>
        <p:grpSpPr>
          <a:xfrm>
            <a:off x="2672615" y="2209572"/>
            <a:ext cx="2373386" cy="3113016"/>
            <a:chOff x="2321255" y="2281227"/>
            <a:chExt cx="2373386" cy="3113016"/>
          </a:xfrm>
        </p:grpSpPr>
        <p:pic>
          <p:nvPicPr>
            <p:cNvPr id="3073" name="_x311472344" descr="EMB00003ee86ace">
              <a:extLst>
                <a:ext uri="{FF2B5EF4-FFF2-40B4-BE49-F238E27FC236}">
                  <a16:creationId xmlns:a16="http://schemas.microsoft.com/office/drawing/2014/main" xmlns="" id="{5011D1E7-B147-44A7-A93C-BF0D88E13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55" y="2281227"/>
              <a:ext cx="2373386" cy="3113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/>
            <p:cNvSpPr/>
            <p:nvPr/>
          </p:nvSpPr>
          <p:spPr>
            <a:xfrm>
              <a:off x="3581214" y="3104964"/>
              <a:ext cx="594742" cy="6771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Picture 12">
            <a:extLst>
              <a:ext uri="{FF2B5EF4-FFF2-40B4-BE49-F238E27FC236}">
                <a16:creationId xmlns:a16="http://schemas.microsoft.com/office/drawing/2014/main" xmlns="" id="{17A4B06C-4E8D-48C4-9754-C8D7672C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14" y="1646012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EFB3DC2-05B5-47AF-ACC1-0D6A7E8B2212}"/>
              </a:ext>
            </a:extLst>
          </p:cNvPr>
          <p:cNvGrpSpPr/>
          <p:nvPr/>
        </p:nvGrpSpPr>
        <p:grpSpPr>
          <a:xfrm>
            <a:off x="2993896" y="4882530"/>
            <a:ext cx="1005347" cy="391029"/>
            <a:chOff x="3120925" y="4173091"/>
            <a:chExt cx="1005347" cy="39102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455B8AA4-0576-412E-89D0-90553E7C117E}"/>
                </a:ext>
              </a:extLst>
            </p:cNvPr>
            <p:cNvSpPr/>
            <p:nvPr/>
          </p:nvSpPr>
          <p:spPr>
            <a:xfrm>
              <a:off x="3120925" y="4259320"/>
              <a:ext cx="1005347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AB48626-F9DC-4B7C-A6E5-47EE45E6EEA6}"/>
                </a:ext>
              </a:extLst>
            </p:cNvPr>
            <p:cNvSpPr txBox="1"/>
            <p:nvPr/>
          </p:nvSpPr>
          <p:spPr>
            <a:xfrm>
              <a:off x="3136595" y="4173091"/>
              <a:ext cx="8802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 cm</a:t>
              </a:r>
              <a:endPara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EE2CE0C6-5F7D-4303-B1E8-B2FBB6B794B1}"/>
              </a:ext>
            </a:extLst>
          </p:cNvPr>
          <p:cNvSpPr/>
          <p:nvPr/>
        </p:nvSpPr>
        <p:spPr>
          <a:xfrm>
            <a:off x="211371" y="4005064"/>
            <a:ext cx="6667165" cy="10441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BDC0529-A9EE-4E1C-834C-C8A57126D8F9}"/>
              </a:ext>
            </a:extLst>
          </p:cNvPr>
          <p:cNvSpPr txBox="1"/>
          <p:nvPr/>
        </p:nvSpPr>
        <p:spPr>
          <a:xfrm>
            <a:off x="323528" y="4185084"/>
            <a:ext cx="6290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변의 길이의 합이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 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두 변의 길이의 합은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 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변의 길이는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26÷2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 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xmlns="" id="{BC06A89B-3C4B-4BC1-90F9-0E4F256EE32A}"/>
              </a:ext>
            </a:extLst>
          </p:cNvPr>
          <p:cNvSpPr/>
          <p:nvPr/>
        </p:nvSpPr>
        <p:spPr>
          <a:xfrm flipH="1" flipV="1">
            <a:off x="5036300" y="5049256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모서리가 둥근 직사각형 38">
            <a:extLst>
              <a:ext uri="{FF2B5EF4-FFF2-40B4-BE49-F238E27FC236}">
                <a16:creationId xmlns:a16="http://schemas.microsoft.com/office/drawing/2014/main" xmlns="" id="{61DD48B0-76EA-456A-B9FD-1C6949C012D9}"/>
              </a:ext>
            </a:extLst>
          </p:cNvPr>
          <p:cNvSpPr/>
          <p:nvPr/>
        </p:nvSpPr>
        <p:spPr>
          <a:xfrm>
            <a:off x="370800" y="3843046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3CE7D080-2F2B-4883-9F9E-D496A59AAFEB}"/>
              </a:ext>
            </a:extLst>
          </p:cNvPr>
          <p:cNvSpPr/>
          <p:nvPr/>
        </p:nvSpPr>
        <p:spPr>
          <a:xfrm>
            <a:off x="3993997" y="3115072"/>
            <a:ext cx="1404894" cy="5659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915762" y="3242206"/>
            <a:ext cx="648331" cy="3116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55" y="305488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3F40B1F-7C8D-46E4-A37C-802E240EBB11}"/>
              </a:ext>
            </a:extLst>
          </p:cNvPr>
          <p:cNvSpPr txBox="1"/>
          <p:nvPr/>
        </p:nvSpPr>
        <p:spPr>
          <a:xfrm>
            <a:off x="4565455" y="3185022"/>
            <a:ext cx="5389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752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12">
            <a:extLst>
              <a:ext uri="{FF2B5EF4-FFF2-40B4-BE49-F238E27FC236}">
                <a16:creationId xmlns:a16="http://schemas.microsoft.com/office/drawing/2014/main" xmlns="" id="{07EFEBDC-18BE-4C5B-BF12-B86DC758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474288" descr="EMB00003ee86ad5">
            <a:extLst>
              <a:ext uri="{FF2B5EF4-FFF2-40B4-BE49-F238E27FC236}">
                <a16:creationId xmlns:a16="http://schemas.microsoft.com/office/drawing/2014/main" xmlns="" id="{F8FC363F-45B8-42D4-977C-1CFCCF43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99" y="2305696"/>
            <a:ext cx="4100615" cy="25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3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7854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suh_h_0402_02_0003_401_1_5.png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69F8A80-FA08-45A2-8233-85830910081D}"/>
              </a:ext>
            </a:extLst>
          </p:cNvPr>
          <p:cNvSpPr/>
          <p:nvPr/>
        </p:nvSpPr>
        <p:spPr>
          <a:xfrm>
            <a:off x="2270884" y="3159603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E11E7FB-B796-4D20-8018-78BF926BA1F5}"/>
              </a:ext>
            </a:extLst>
          </p:cNvPr>
          <p:cNvSpPr txBox="1"/>
          <p:nvPr/>
        </p:nvSpPr>
        <p:spPr>
          <a:xfrm>
            <a:off x="2159898" y="3153746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D50979F-D937-4E91-9189-4E2794216053}"/>
              </a:ext>
            </a:extLst>
          </p:cNvPr>
          <p:cNvSpPr/>
          <p:nvPr/>
        </p:nvSpPr>
        <p:spPr>
          <a:xfrm>
            <a:off x="4136676" y="2326007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E254AA3-C44E-4C6B-8954-F51544102A1B}"/>
              </a:ext>
            </a:extLst>
          </p:cNvPr>
          <p:cNvSpPr txBox="1"/>
          <p:nvPr/>
        </p:nvSpPr>
        <p:spPr>
          <a:xfrm>
            <a:off x="4034142" y="2335997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5890C1B-84E0-43E3-81A4-00F0D81C38CF}"/>
              </a:ext>
            </a:extLst>
          </p:cNvPr>
          <p:cNvSpPr/>
          <p:nvPr/>
        </p:nvSpPr>
        <p:spPr>
          <a:xfrm>
            <a:off x="5326158" y="3464130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866B53-5364-460D-A470-A8BFE6E3A118}"/>
              </a:ext>
            </a:extLst>
          </p:cNvPr>
          <p:cNvSpPr/>
          <p:nvPr/>
        </p:nvSpPr>
        <p:spPr>
          <a:xfrm>
            <a:off x="4914382" y="3236825"/>
            <a:ext cx="1036210" cy="3847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9C1EFE3-DA79-46FE-8272-F8C7CE7D0BFE}"/>
              </a:ext>
            </a:extLst>
          </p:cNvPr>
          <p:cNvSpPr txBox="1"/>
          <p:nvPr/>
        </p:nvSpPr>
        <p:spPr>
          <a:xfrm>
            <a:off x="4808904" y="3207824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B6C2B35B-6B36-40A8-8CDF-74FF1C034721}"/>
              </a:ext>
            </a:extLst>
          </p:cNvPr>
          <p:cNvSpPr/>
          <p:nvPr/>
        </p:nvSpPr>
        <p:spPr>
          <a:xfrm>
            <a:off x="5004048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12">
            <a:extLst>
              <a:ext uri="{FF2B5EF4-FFF2-40B4-BE49-F238E27FC236}">
                <a16:creationId xmlns:a16="http://schemas.microsoft.com/office/drawing/2014/main" xmlns="" id="{AEFAED83-D2B3-4357-81C9-DEA162CF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CE7D080-2F2B-4883-9F9E-D496A59AAFEB}"/>
              </a:ext>
            </a:extLst>
          </p:cNvPr>
          <p:cNvSpPr/>
          <p:nvPr/>
        </p:nvSpPr>
        <p:spPr>
          <a:xfrm>
            <a:off x="2199027" y="4250200"/>
            <a:ext cx="1404894" cy="5659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2339215" y="4372409"/>
            <a:ext cx="648331" cy="3116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008" y="41562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3F40B1F-7C8D-46E4-A37C-802E240EBB11}"/>
              </a:ext>
            </a:extLst>
          </p:cNvPr>
          <p:cNvSpPr txBox="1"/>
          <p:nvPr/>
        </p:nvSpPr>
        <p:spPr>
          <a:xfrm>
            <a:off x="2988908" y="4315225"/>
            <a:ext cx="5389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68E77DC9-70CA-4F35-9CAA-109D273252EC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12">
            <a:extLst>
              <a:ext uri="{FF2B5EF4-FFF2-40B4-BE49-F238E27FC236}">
                <a16:creationId xmlns:a16="http://schemas.microsoft.com/office/drawing/2014/main" xmlns="" id="{07EFEBDC-18BE-4C5B-BF12-B86DC758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11474288" descr="EMB00003ee86ad5">
            <a:extLst>
              <a:ext uri="{FF2B5EF4-FFF2-40B4-BE49-F238E27FC236}">
                <a16:creationId xmlns:a16="http://schemas.microsoft.com/office/drawing/2014/main" xmlns="" id="{F8FC363F-45B8-42D4-977C-1CFCCF43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99" y="2305696"/>
            <a:ext cx="4100615" cy="25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22BD985C-2BFD-4E6F-B66C-555BBF751C50}"/>
              </a:ext>
            </a:extLst>
          </p:cNvPr>
          <p:cNvSpPr/>
          <p:nvPr/>
        </p:nvSpPr>
        <p:spPr>
          <a:xfrm>
            <a:off x="2175149" y="4265740"/>
            <a:ext cx="577678" cy="6155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69F8A80-FA08-45A2-8233-85830910081D}"/>
              </a:ext>
            </a:extLst>
          </p:cNvPr>
          <p:cNvSpPr/>
          <p:nvPr/>
        </p:nvSpPr>
        <p:spPr>
          <a:xfrm>
            <a:off x="2270884" y="3159603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E11E7FB-B796-4D20-8018-78BF926BA1F5}"/>
              </a:ext>
            </a:extLst>
          </p:cNvPr>
          <p:cNvSpPr txBox="1"/>
          <p:nvPr/>
        </p:nvSpPr>
        <p:spPr>
          <a:xfrm>
            <a:off x="2159898" y="3153746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D50979F-D937-4E91-9189-4E2794216053}"/>
              </a:ext>
            </a:extLst>
          </p:cNvPr>
          <p:cNvSpPr/>
          <p:nvPr/>
        </p:nvSpPr>
        <p:spPr>
          <a:xfrm>
            <a:off x="4136676" y="2326007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E254AA3-C44E-4C6B-8954-F51544102A1B}"/>
              </a:ext>
            </a:extLst>
          </p:cNvPr>
          <p:cNvSpPr txBox="1"/>
          <p:nvPr/>
        </p:nvSpPr>
        <p:spPr>
          <a:xfrm>
            <a:off x="4034142" y="2335997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5890C1B-84E0-43E3-81A4-00F0D81C38CF}"/>
              </a:ext>
            </a:extLst>
          </p:cNvPr>
          <p:cNvSpPr/>
          <p:nvPr/>
        </p:nvSpPr>
        <p:spPr>
          <a:xfrm>
            <a:off x="5326158" y="3464130"/>
            <a:ext cx="690608" cy="3855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D866B53-5364-460D-A470-A8BFE6E3A118}"/>
              </a:ext>
            </a:extLst>
          </p:cNvPr>
          <p:cNvSpPr/>
          <p:nvPr/>
        </p:nvSpPr>
        <p:spPr>
          <a:xfrm>
            <a:off x="4914382" y="3236825"/>
            <a:ext cx="1036210" cy="3847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9C1EFE3-DA79-46FE-8272-F8C7CE7D0BFE}"/>
              </a:ext>
            </a:extLst>
          </p:cNvPr>
          <p:cNvSpPr txBox="1"/>
          <p:nvPr/>
        </p:nvSpPr>
        <p:spPr>
          <a:xfrm>
            <a:off x="4808904" y="3207824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9BA3F1F-9421-4FB2-A4CC-58D1F550F81E}"/>
              </a:ext>
            </a:extLst>
          </p:cNvPr>
          <p:cNvSpPr/>
          <p:nvPr/>
        </p:nvSpPr>
        <p:spPr>
          <a:xfrm>
            <a:off x="2643742" y="4355676"/>
            <a:ext cx="734330" cy="5250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5EB1ECE7-8CBB-4FD6-BE85-43ABF9BCB4F2}"/>
              </a:ext>
            </a:extLst>
          </p:cNvPr>
          <p:cNvSpPr/>
          <p:nvPr/>
        </p:nvSpPr>
        <p:spPr bwMode="auto">
          <a:xfrm>
            <a:off x="2381821" y="4331855"/>
            <a:ext cx="883402" cy="4368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9 cm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xmlns="" id="{05185F4D-1A73-492D-9038-25328ECB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65" y="42149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:a16="http://schemas.microsoft.com/office/drawing/2014/main" xmlns="" id="{AEFAED83-D2B3-4357-81C9-DEA162CF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741253A-9248-42A0-BC39-281BCF1EE578}"/>
              </a:ext>
            </a:extLst>
          </p:cNvPr>
          <p:cNvSpPr/>
          <p:nvPr/>
        </p:nvSpPr>
        <p:spPr>
          <a:xfrm>
            <a:off x="211371" y="4005063"/>
            <a:ext cx="6667165" cy="10441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38">
            <a:extLst>
              <a:ext uri="{FF2B5EF4-FFF2-40B4-BE49-F238E27FC236}">
                <a16:creationId xmlns:a16="http://schemas.microsoft.com/office/drawing/2014/main" xmlns="" id="{E16EF355-B3B0-4239-A4B8-2D9AAA02FDDF}"/>
              </a:ext>
            </a:extLst>
          </p:cNvPr>
          <p:cNvSpPr/>
          <p:nvPr/>
        </p:nvSpPr>
        <p:spPr>
          <a:xfrm>
            <a:off x="370800" y="3849707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EE6956B-914A-4B3A-B8E4-B11DBC61F217}"/>
              </a:ext>
            </a:extLst>
          </p:cNvPr>
          <p:cNvSpPr txBox="1"/>
          <p:nvPr/>
        </p:nvSpPr>
        <p:spPr>
          <a:xfrm>
            <a:off x="446981" y="4280602"/>
            <a:ext cx="619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이등변삼각형의 두 변의 길이는 같습니다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한 변의 길이는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각 삼각형 59">
            <a:extLst>
              <a:ext uri="{FF2B5EF4-FFF2-40B4-BE49-F238E27FC236}">
                <a16:creationId xmlns:a16="http://schemas.microsoft.com/office/drawing/2014/main" xmlns="" id="{BC06A89B-3C4B-4BC1-90F9-0E4F256EE32A}"/>
              </a:ext>
            </a:extLst>
          </p:cNvPr>
          <p:cNvSpPr/>
          <p:nvPr/>
        </p:nvSpPr>
        <p:spPr>
          <a:xfrm flipH="1" flipV="1">
            <a:off x="5036300" y="5049256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6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클릭 시 빨간 선이 나타나고 정답 이벤트가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이벤트가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오답 클릭 시 오답 이벤트가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cdata.tsherpa.co.kr/tsherpa/MultiMedia/Flash/2020/curri/index.html?flashxmlnum=soboro2&amp;classa=A8-C1-62-KK-KA-02-03-04-0-0-0-0&amp;classno=AA_SAMPLE/nproto_sample/DA/nproto_cmn_914.html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5002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선분의 양 끝과 점 하나를 연결하여 이등변삼각형을 그리려고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선택할 수 있는 점을 모두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45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6543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D:\2022 2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학기 업무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전자저작물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\52.jpg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561929" y="2430192"/>
            <a:ext cx="3586135" cy="2690996"/>
            <a:chOff x="755576" y="2384884"/>
            <a:chExt cx="3586135" cy="2690996"/>
          </a:xfrm>
        </p:grpSpPr>
        <p:pic>
          <p:nvPicPr>
            <p:cNvPr id="6145" name="_x306375928" descr="EMB00003ee86ade">
              <a:extLst>
                <a:ext uri="{FF2B5EF4-FFF2-40B4-BE49-F238E27FC236}">
                  <a16:creationId xmlns:a16="http://schemas.microsoft.com/office/drawing/2014/main" xmlns="" id="{4A53D4D6-48C4-4E8B-BD3B-14A7830D7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384884"/>
              <a:ext cx="3586135" cy="269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88CF0676-8DE8-4AA8-98A3-9CA4F087301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4943" y="2863850"/>
              <a:ext cx="757" cy="1781281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9DAC9B46-0312-4188-879B-81DE1FD5AC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05793" y="2890991"/>
              <a:ext cx="868757" cy="1745919"/>
            </a:xfrm>
            <a:prstGeom prst="line">
              <a:avLst/>
            </a:prstGeom>
            <a:noFill/>
            <a:ln w="38100" cap="flat" cmpd="sng" algn="ctr">
              <a:solidFill>
                <a:srgbClr val="00A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83CCB9FC-B373-4AA5-94FF-344FE632833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984796" y="2890991"/>
              <a:ext cx="899213" cy="1749886"/>
            </a:xfrm>
            <a:prstGeom prst="line">
              <a:avLst/>
            </a:prstGeom>
            <a:noFill/>
            <a:ln w="38100" cap="flat" cmpd="sng" algn="ctr">
              <a:solidFill>
                <a:srgbClr val="00A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88CF0676-8DE8-4AA8-98A3-9CA4F087301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06498" y="2868328"/>
              <a:ext cx="1780675" cy="177105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타원 68"/>
          <p:cNvSpPr/>
          <p:nvPr/>
        </p:nvSpPr>
        <p:spPr>
          <a:xfrm>
            <a:off x="1924798" y="24301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52986" y="2475820"/>
            <a:ext cx="2162738" cy="3144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00" y="2498722"/>
            <a:ext cx="283719" cy="27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00" y="2498722"/>
            <a:ext cx="273586" cy="28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03" y="2496232"/>
            <a:ext cx="273586" cy="27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422" y="2488589"/>
            <a:ext cx="263453" cy="28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0" y="2508855"/>
            <a:ext cx="273586" cy="27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2697616" y="2442271"/>
            <a:ext cx="406753" cy="40675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587771" y="2432646"/>
            <a:ext cx="406753" cy="40675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2295089" y="2467854"/>
            <a:ext cx="355585" cy="355585"/>
            <a:chOff x="2875720" y="4365104"/>
            <a:chExt cx="580156" cy="580156"/>
          </a:xfrm>
        </p:grpSpPr>
        <p:cxnSp>
          <p:nvCxnSpPr>
            <p:cNvPr id="75" name="직선 연결선 74"/>
            <p:cNvCxnSpPr/>
            <p:nvPr/>
          </p:nvCxnSpPr>
          <p:spPr bwMode="auto">
            <a:xfrm flipH="1"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/>
            <p:cNvCxnSpPr/>
            <p:nvPr/>
          </p:nvCxnSpPr>
          <p:spPr bwMode="auto">
            <a:xfrm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7" name="그룹 76"/>
          <p:cNvGrpSpPr/>
          <p:nvPr/>
        </p:nvGrpSpPr>
        <p:grpSpPr>
          <a:xfrm>
            <a:off x="3168731" y="2467854"/>
            <a:ext cx="355585" cy="355585"/>
            <a:chOff x="2875720" y="4365104"/>
            <a:chExt cx="580156" cy="580156"/>
          </a:xfrm>
        </p:grpSpPr>
        <p:cxnSp>
          <p:nvCxnSpPr>
            <p:cNvPr id="78" name="직선 연결선 77"/>
            <p:cNvCxnSpPr/>
            <p:nvPr/>
          </p:nvCxnSpPr>
          <p:spPr bwMode="auto">
            <a:xfrm flipH="1"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직선 연결선 78"/>
            <p:cNvCxnSpPr/>
            <p:nvPr/>
          </p:nvCxnSpPr>
          <p:spPr bwMode="auto">
            <a:xfrm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0" name="그룹 79"/>
          <p:cNvGrpSpPr/>
          <p:nvPr/>
        </p:nvGrpSpPr>
        <p:grpSpPr>
          <a:xfrm>
            <a:off x="4057071" y="2458088"/>
            <a:ext cx="355585" cy="355585"/>
            <a:chOff x="2875720" y="4365104"/>
            <a:chExt cx="580156" cy="580156"/>
          </a:xfrm>
        </p:grpSpPr>
        <p:cxnSp>
          <p:nvCxnSpPr>
            <p:cNvPr id="81" name="직선 연결선 80"/>
            <p:cNvCxnSpPr/>
            <p:nvPr/>
          </p:nvCxnSpPr>
          <p:spPr bwMode="auto">
            <a:xfrm flipH="1"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직선 연결선 81"/>
            <p:cNvCxnSpPr/>
            <p:nvPr/>
          </p:nvCxnSpPr>
          <p:spPr bwMode="auto">
            <a:xfrm>
              <a:off x="2875720" y="4365104"/>
              <a:ext cx="580156" cy="58015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29D3F09D-B57E-4C0A-B58F-C620A3D00262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말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12">
            <a:extLst>
              <a:ext uri="{FF2B5EF4-FFF2-40B4-BE49-F238E27FC236}">
                <a16:creationId xmlns:a16="http://schemas.microsoft.com/office/drawing/2014/main" xmlns="" id="{249170A3-441E-4861-A766-4EE835B4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43">
            <a:extLst>
              <a:ext uri="{FF2B5EF4-FFF2-40B4-BE49-F238E27FC236}">
                <a16:creationId xmlns:a16="http://schemas.microsoft.com/office/drawing/2014/main" xmlns="" id="{0EE25472-6AD3-4A25-97FD-D85E559F9D70}"/>
              </a:ext>
            </a:extLst>
          </p:cNvPr>
          <p:cNvSpPr txBox="1"/>
          <p:nvPr/>
        </p:nvSpPr>
        <p:spPr>
          <a:xfrm>
            <a:off x="1115616" y="3032956"/>
            <a:ext cx="4860540" cy="96949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algn="ctr">
              <a:defRPr sz="1900">
                <a:latin typeface="+mn-ea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이등변삼각형은 길이가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두 변에 있는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두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각의 크기가           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359FFE0A-857B-45B9-9748-F40BC48E7B3A}"/>
              </a:ext>
            </a:extLst>
          </p:cNvPr>
          <p:cNvSpPr/>
          <p:nvPr/>
        </p:nvSpPr>
        <p:spPr bwMode="auto">
          <a:xfrm>
            <a:off x="3036780" y="3583462"/>
            <a:ext cx="1393405" cy="3495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xmlns="" id="{44367F06-919F-4328-A1A0-38377648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77" y="34546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1" y="3293889"/>
            <a:ext cx="1463783" cy="143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6" y="3293889"/>
            <a:ext cx="1457277" cy="142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88" y="3293889"/>
            <a:ext cx="1431255" cy="141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세 각을 말한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0" name="타원 49"/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E5D3164-45D3-4D4A-8E98-21DED8E8C759}"/>
              </a:ext>
            </a:extLst>
          </p:cNvPr>
          <p:cNvGrpSpPr/>
          <p:nvPr/>
        </p:nvGrpSpPr>
        <p:grpSpPr>
          <a:xfrm>
            <a:off x="794630" y="2564904"/>
            <a:ext cx="1676529" cy="660854"/>
            <a:chOff x="96438" y="1588961"/>
            <a:chExt cx="1869218" cy="98674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F03044F3-C5AE-4F3E-A1C7-775890671FC4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65" name="모서리가 둥근 직사각형 61">
                <a:extLst>
                  <a:ext uri="{FF2B5EF4-FFF2-40B4-BE49-F238E27FC236}">
                    <a16:creationId xmlns:a16="http://schemas.microsoft.com/office/drawing/2014/main" xmlns="" id="{1C681875-ABF4-4DD1-AFB4-80E94F81C573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>
                <a:extLst>
                  <a:ext uri="{FF2B5EF4-FFF2-40B4-BE49-F238E27FC236}">
                    <a16:creationId xmlns:a16="http://schemas.microsoft.com/office/drawing/2014/main" xmlns="" id="{F984D8F4-91D3-4628-B8AF-806423439D64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AE0631B0-B9F0-4741-95DE-722027FD475C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80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50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50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294D2375-70A1-4467-82B6-85214DE3E0F4}"/>
              </a:ext>
            </a:extLst>
          </p:cNvPr>
          <p:cNvGrpSpPr/>
          <p:nvPr/>
        </p:nvGrpSpPr>
        <p:grpSpPr>
          <a:xfrm>
            <a:off x="2715451" y="2564904"/>
            <a:ext cx="1676529" cy="660854"/>
            <a:chOff x="96438" y="1588961"/>
            <a:chExt cx="1869218" cy="9867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09FAF60B-22E2-414E-B9D3-9DAD180FE06B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71" name="모서리가 둥근 직사각형 61">
                <a:extLst>
                  <a:ext uri="{FF2B5EF4-FFF2-40B4-BE49-F238E27FC236}">
                    <a16:creationId xmlns:a16="http://schemas.microsoft.com/office/drawing/2014/main" xmlns="" id="{6BACF9F5-794B-4CCF-8B8C-88BB5234BA83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이등변 삼각형 71">
                <a:extLst>
                  <a:ext uri="{FF2B5EF4-FFF2-40B4-BE49-F238E27FC236}">
                    <a16:creationId xmlns:a16="http://schemas.microsoft.com/office/drawing/2014/main" xmlns="" id="{F200394B-3B24-4203-ABA4-4A3E7E6B9177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1E581EE2-835E-4AC1-A969-171A22DB1DED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63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77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AD48C4F6-D51B-4748-8934-9945D6E3394E}"/>
              </a:ext>
            </a:extLst>
          </p:cNvPr>
          <p:cNvGrpSpPr/>
          <p:nvPr/>
        </p:nvGrpSpPr>
        <p:grpSpPr>
          <a:xfrm>
            <a:off x="4659667" y="2564904"/>
            <a:ext cx="1676529" cy="660854"/>
            <a:chOff x="96438" y="1588961"/>
            <a:chExt cx="1869218" cy="986746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xmlns="" id="{09B082BC-2AE6-485C-A33C-150A8C259A01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82" name="모서리가 둥근 직사각형 61">
                <a:extLst>
                  <a:ext uri="{FF2B5EF4-FFF2-40B4-BE49-F238E27FC236}">
                    <a16:creationId xmlns:a16="http://schemas.microsoft.com/office/drawing/2014/main" xmlns="" id="{490F96E2-B424-45BA-AC8B-98FA8AFB1977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83">
                <a:extLst>
                  <a:ext uri="{FF2B5EF4-FFF2-40B4-BE49-F238E27FC236}">
                    <a16:creationId xmlns:a16="http://schemas.microsoft.com/office/drawing/2014/main" xmlns="" id="{B4243900-24B5-4232-8BD4-C09F47BD1869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6BE40D43-BF47-4E49-BB40-4D0F7C4A4FF9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70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5" name="Picture 3" descr="D:\[초등] 교과학습\2021년 1학기\수학 SB캡쳐\icon_O.png">
            <a:extLst>
              <a:ext uri="{FF2B5EF4-FFF2-40B4-BE49-F238E27FC236}">
                <a16:creationId xmlns:a16="http://schemas.microsoft.com/office/drawing/2014/main" xmlns="" id="{432DCA94-7B73-44AF-8F47-C6327CAE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81" y="3448294"/>
            <a:ext cx="1069946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B261FF29-2FC5-4B1A-864C-9E0B616504D6}"/>
              </a:ext>
            </a:extLst>
          </p:cNvPr>
          <p:cNvGrpSpPr/>
          <p:nvPr/>
        </p:nvGrpSpPr>
        <p:grpSpPr>
          <a:xfrm>
            <a:off x="5010334" y="2017178"/>
            <a:ext cx="1606454" cy="244716"/>
            <a:chOff x="5769785" y="1902948"/>
            <a:chExt cx="1606454" cy="244716"/>
          </a:xfrm>
        </p:grpSpPr>
        <p:pic>
          <p:nvPicPr>
            <p:cNvPr id="102" name="Picture 5">
              <a:extLst>
                <a:ext uri="{FF2B5EF4-FFF2-40B4-BE49-F238E27FC236}">
                  <a16:creationId xmlns:a16="http://schemas.microsoft.com/office/drawing/2014/main" xmlns="" id="{A321645E-1EB2-41DA-8FD0-B9A25BF03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033E5A3C-6F60-496B-9DAE-0E51F6ED131E}"/>
                </a:ext>
              </a:extLst>
            </p:cNvPr>
            <p:cNvSpPr txBox="1"/>
            <p:nvPr/>
          </p:nvSpPr>
          <p:spPr>
            <a:xfrm>
              <a:off x="6084168" y="1916832"/>
              <a:ext cx="1292071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123B9EEC-BAB8-41D5-9276-64990FBF7B80}"/>
              </a:ext>
            </a:extLst>
          </p:cNvPr>
          <p:cNvSpPr/>
          <p:nvPr/>
        </p:nvSpPr>
        <p:spPr>
          <a:xfrm>
            <a:off x="6372809" y="17343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1EB26839-5D58-4F80-BF2F-5347DD159E57}"/>
              </a:ext>
            </a:extLst>
          </p:cNvPr>
          <p:cNvSpPr/>
          <p:nvPr/>
        </p:nvSpPr>
        <p:spPr>
          <a:xfrm>
            <a:off x="1978421" y="31784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7" descr="D:\[초등] 교과학습\2021년 1학기\수학 SB캡쳐\icon_X.png">
            <a:extLst>
              <a:ext uri="{FF2B5EF4-FFF2-40B4-BE49-F238E27FC236}">
                <a16:creationId xmlns:a16="http://schemas.microsoft.com/office/drawing/2014/main" xmlns="" id="{EF635E80-83B8-4951-ABF3-67F1F369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76" y="3507819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D:\[초등] 교과학습\2021년 1학기\수학 SB캡쳐\icon_X.png">
            <a:extLst>
              <a:ext uri="{FF2B5EF4-FFF2-40B4-BE49-F238E27FC236}">
                <a16:creationId xmlns:a16="http://schemas.microsoft.com/office/drawing/2014/main" xmlns="" id="{783C21ED-5780-4F30-89B5-590F2BAC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34" y="3507819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1" y="3293889"/>
            <a:ext cx="1463783" cy="143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6" y="3293889"/>
            <a:ext cx="1457277" cy="142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88" y="3293889"/>
            <a:ext cx="1431255" cy="141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3" descr="D:\[초등] 교과학습\2021년 1학기\수학 SB캡쳐\icon_O.png">
            <a:extLst>
              <a:ext uri="{FF2B5EF4-FFF2-40B4-BE49-F238E27FC236}">
                <a16:creationId xmlns:a16="http://schemas.microsoft.com/office/drawing/2014/main" xmlns="" id="{432DCA94-7B73-44AF-8F47-C6327CAE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81" y="3448294"/>
            <a:ext cx="1069946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그룹 124">
            <a:extLst>
              <a:ext uri="{FF2B5EF4-FFF2-40B4-BE49-F238E27FC236}">
                <a16:creationId xmlns:a16="http://schemas.microsoft.com/office/drawing/2014/main" xmlns="" id="{B261FF29-2FC5-4B1A-864C-9E0B616504D6}"/>
              </a:ext>
            </a:extLst>
          </p:cNvPr>
          <p:cNvGrpSpPr/>
          <p:nvPr/>
        </p:nvGrpSpPr>
        <p:grpSpPr>
          <a:xfrm>
            <a:off x="5010334" y="2017178"/>
            <a:ext cx="1606454" cy="244716"/>
            <a:chOff x="5769785" y="1902948"/>
            <a:chExt cx="1606454" cy="244716"/>
          </a:xfrm>
        </p:grpSpPr>
        <p:pic>
          <p:nvPicPr>
            <p:cNvPr id="126" name="Picture 5">
              <a:extLst>
                <a:ext uri="{FF2B5EF4-FFF2-40B4-BE49-F238E27FC236}">
                  <a16:creationId xmlns:a16="http://schemas.microsoft.com/office/drawing/2014/main" xmlns="" id="{A321645E-1EB2-41DA-8FD0-B9A25BF03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033E5A3C-6F60-496B-9DAE-0E51F6ED131E}"/>
                </a:ext>
              </a:extLst>
            </p:cNvPr>
            <p:cNvSpPr txBox="1"/>
            <p:nvPr/>
          </p:nvSpPr>
          <p:spPr>
            <a:xfrm>
              <a:off x="6084168" y="1916832"/>
              <a:ext cx="1292071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pic>
        <p:nvPicPr>
          <p:cNvPr id="129" name="Picture 7" descr="D:\[초등] 교과학습\2021년 1학기\수학 SB캡쳐\icon_X.png">
            <a:extLst>
              <a:ext uri="{FF2B5EF4-FFF2-40B4-BE49-F238E27FC236}">
                <a16:creationId xmlns:a16="http://schemas.microsoft.com/office/drawing/2014/main" xmlns="" id="{EF635E80-83B8-4951-ABF3-67F1F369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76" y="3507819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7" descr="D:\[초등] 교과학습\2021년 1학기\수학 SB캡쳐\icon_X.png">
            <a:extLst>
              <a:ext uri="{FF2B5EF4-FFF2-40B4-BE49-F238E27FC236}">
                <a16:creationId xmlns:a16="http://schemas.microsoft.com/office/drawing/2014/main" xmlns="" id="{783C21ED-5780-4F30-89B5-590F2BAC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34" y="3507819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세 각을 말한 사람을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5B714A0-E520-4834-B5C8-52A8963CB4B4}"/>
              </a:ext>
            </a:extLst>
          </p:cNvPr>
          <p:cNvGrpSpPr/>
          <p:nvPr/>
        </p:nvGrpSpPr>
        <p:grpSpPr>
          <a:xfrm>
            <a:off x="224269" y="4051589"/>
            <a:ext cx="6667165" cy="1188132"/>
            <a:chOff x="224269" y="3501008"/>
            <a:chExt cx="6667165" cy="118813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4E6672F3-33D0-40EE-ABD7-76DAE5CCE1C6}"/>
                </a:ext>
              </a:extLst>
            </p:cNvPr>
            <p:cNvGrpSpPr/>
            <p:nvPr/>
          </p:nvGrpSpPr>
          <p:grpSpPr>
            <a:xfrm>
              <a:off x="224269" y="3501008"/>
              <a:ext cx="6667165" cy="1188132"/>
              <a:chOff x="192745" y="2548552"/>
              <a:chExt cx="6667165" cy="182657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68E961E6-9DA7-48D1-A79F-F0CEFE655A0B}"/>
                  </a:ext>
                </a:extLst>
              </p:cNvPr>
              <p:cNvSpPr/>
              <p:nvPr/>
            </p:nvSpPr>
            <p:spPr>
              <a:xfrm>
                <a:off x="192745" y="2548552"/>
                <a:ext cx="6667165" cy="16486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각 삼각형 65">
                <a:extLst>
                  <a:ext uri="{FF2B5EF4-FFF2-40B4-BE49-F238E27FC236}">
                    <a16:creationId xmlns:a16="http://schemas.microsoft.com/office/drawing/2014/main" xmlns="" id="{DDB3BC8B-302E-4FD3-83B5-159656978168}"/>
                  </a:ext>
                </a:extLst>
              </p:cNvPr>
              <p:cNvSpPr/>
              <p:nvPr/>
            </p:nvSpPr>
            <p:spPr>
              <a:xfrm flipH="1" flipV="1">
                <a:off x="4936520" y="4187018"/>
                <a:ext cx="195359" cy="188107"/>
              </a:xfrm>
              <a:prstGeom prst="rtTriangle">
                <a:avLst/>
              </a:prstGeom>
              <a:solidFill>
                <a:schemeClr val="accent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9321A191-EF3C-41C8-AC7C-70117D904E35}"/>
                </a:ext>
              </a:extLst>
            </p:cNvPr>
            <p:cNvSpPr/>
            <p:nvPr/>
          </p:nvSpPr>
          <p:spPr>
            <a:xfrm>
              <a:off x="323527" y="3795273"/>
              <a:ext cx="64318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삼각형의 세 각의 크기의 합은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˚입니다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이등변삼각형은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크기가 같은 각이 두 개 있습니다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7" name="모서리가 둥근 직사각형 38">
            <a:extLst>
              <a:ext uri="{FF2B5EF4-FFF2-40B4-BE49-F238E27FC236}">
                <a16:creationId xmlns:a16="http://schemas.microsoft.com/office/drawing/2014/main" xmlns="" id="{9F0BD7E2-3DB7-4575-B90C-425907619217}"/>
              </a:ext>
            </a:extLst>
          </p:cNvPr>
          <p:cNvSpPr/>
          <p:nvPr/>
        </p:nvSpPr>
        <p:spPr>
          <a:xfrm>
            <a:off x="370800" y="3889571"/>
            <a:ext cx="738688" cy="324036"/>
          </a:xfrm>
          <a:prstGeom prst="round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풀이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xmlns="" id="{FE5D3164-45D3-4D4A-8E98-21DED8E8C759}"/>
              </a:ext>
            </a:extLst>
          </p:cNvPr>
          <p:cNvGrpSpPr/>
          <p:nvPr/>
        </p:nvGrpSpPr>
        <p:grpSpPr>
          <a:xfrm>
            <a:off x="794630" y="2564904"/>
            <a:ext cx="1676529" cy="660854"/>
            <a:chOff x="96438" y="1588961"/>
            <a:chExt cx="1869218" cy="986746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xmlns="" id="{F03044F3-C5AE-4F3E-A1C7-775890671FC4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134" name="모서리가 둥근 직사각형 61">
                <a:extLst>
                  <a:ext uri="{FF2B5EF4-FFF2-40B4-BE49-F238E27FC236}">
                    <a16:creationId xmlns:a16="http://schemas.microsoft.com/office/drawing/2014/main" xmlns="" id="{1C681875-ABF4-4DD1-AFB4-80E94F81C573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이등변 삼각형 134">
                <a:extLst>
                  <a:ext uri="{FF2B5EF4-FFF2-40B4-BE49-F238E27FC236}">
                    <a16:creationId xmlns:a16="http://schemas.microsoft.com/office/drawing/2014/main" xmlns="" id="{F984D8F4-91D3-4628-B8AF-806423439D64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AE0631B0-B9F0-4741-95DE-722027FD475C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80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50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50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xmlns="" id="{294D2375-70A1-4467-82B6-85214DE3E0F4}"/>
              </a:ext>
            </a:extLst>
          </p:cNvPr>
          <p:cNvGrpSpPr/>
          <p:nvPr/>
        </p:nvGrpSpPr>
        <p:grpSpPr>
          <a:xfrm>
            <a:off x="2715451" y="2564904"/>
            <a:ext cx="1676529" cy="660854"/>
            <a:chOff x="96438" y="1588961"/>
            <a:chExt cx="1869218" cy="986746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xmlns="" id="{09FAF60B-22E2-414E-B9D3-9DAD180FE06B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139" name="모서리가 둥근 직사각형 61">
                <a:extLst>
                  <a:ext uri="{FF2B5EF4-FFF2-40B4-BE49-F238E27FC236}">
                    <a16:creationId xmlns:a16="http://schemas.microsoft.com/office/drawing/2014/main" xmlns="" id="{6BACF9F5-794B-4CCF-8B8C-88BB5234BA83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0" name="이등변 삼각형 139">
                <a:extLst>
                  <a:ext uri="{FF2B5EF4-FFF2-40B4-BE49-F238E27FC236}">
                    <a16:creationId xmlns:a16="http://schemas.microsoft.com/office/drawing/2014/main" xmlns="" id="{F200394B-3B24-4203-ABA4-4A3E7E6B9177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1E581EE2-835E-4AC1-A969-171A22DB1DED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63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77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40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xmlns="" id="{AD48C4F6-D51B-4748-8934-9945D6E3394E}"/>
              </a:ext>
            </a:extLst>
          </p:cNvPr>
          <p:cNvGrpSpPr/>
          <p:nvPr/>
        </p:nvGrpSpPr>
        <p:grpSpPr>
          <a:xfrm>
            <a:off x="4659667" y="2564904"/>
            <a:ext cx="1676529" cy="660854"/>
            <a:chOff x="96438" y="1588961"/>
            <a:chExt cx="1869218" cy="986746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xmlns="" id="{09B082BC-2AE6-485C-A33C-150A8C259A01}"/>
                </a:ext>
              </a:extLst>
            </p:cNvPr>
            <p:cNvGrpSpPr/>
            <p:nvPr/>
          </p:nvGrpSpPr>
          <p:grpSpPr>
            <a:xfrm>
              <a:off x="96438" y="1588961"/>
              <a:ext cx="1869218" cy="986746"/>
              <a:chOff x="59927" y="1550895"/>
              <a:chExt cx="1869218" cy="986746"/>
            </a:xfrm>
          </p:grpSpPr>
          <p:sp>
            <p:nvSpPr>
              <p:cNvPr id="144" name="모서리가 둥근 직사각형 61">
                <a:extLst>
                  <a:ext uri="{FF2B5EF4-FFF2-40B4-BE49-F238E27FC236}">
                    <a16:creationId xmlns:a16="http://schemas.microsoft.com/office/drawing/2014/main" xmlns="" id="{490F96E2-B424-45BA-AC8B-98FA8AFB1977}"/>
                  </a:ext>
                </a:extLst>
              </p:cNvPr>
              <p:cNvSpPr/>
              <p:nvPr/>
            </p:nvSpPr>
            <p:spPr>
              <a:xfrm>
                <a:off x="59927" y="1550895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이등변 삼각형 144">
                <a:extLst>
                  <a:ext uri="{FF2B5EF4-FFF2-40B4-BE49-F238E27FC236}">
                    <a16:creationId xmlns:a16="http://schemas.microsoft.com/office/drawing/2014/main" xmlns="" id="{B4243900-24B5-4232-8BD4-C09F47BD1869}"/>
                  </a:ext>
                </a:extLst>
              </p:cNvPr>
              <p:cNvSpPr/>
              <p:nvPr/>
            </p:nvSpPr>
            <p:spPr>
              <a:xfrm flipV="1">
                <a:off x="994535" y="2333414"/>
                <a:ext cx="90011" cy="204227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6BE40D43-BF47-4E49-BB40-4D0F7C4A4FF9}"/>
                </a:ext>
              </a:extLst>
            </p:cNvPr>
            <p:cNvSpPr/>
            <p:nvPr/>
          </p:nvSpPr>
          <p:spPr>
            <a:xfrm>
              <a:off x="123870" y="1633654"/>
              <a:ext cx="1766137" cy="73782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70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0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A05AA2E-410E-42CA-9169-170AF38085F0}"/>
              </a:ext>
            </a:extLst>
          </p:cNvPr>
          <p:cNvGrpSpPr/>
          <p:nvPr/>
        </p:nvGrpSpPr>
        <p:grpSpPr>
          <a:xfrm>
            <a:off x="1355653" y="2113671"/>
            <a:ext cx="4324350" cy="3028950"/>
            <a:chOff x="1355653" y="2113671"/>
            <a:chExt cx="4324350" cy="30289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EB1D7883-E495-4EDD-B7CC-78C940FB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653" y="2113671"/>
              <a:ext cx="4324350" cy="3028950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2C47D32B-9DEB-46F4-BD76-E28BDD8B96D3}"/>
                </a:ext>
              </a:extLst>
            </p:cNvPr>
            <p:cNvSpPr/>
            <p:nvPr/>
          </p:nvSpPr>
          <p:spPr>
            <a:xfrm>
              <a:off x="3095836" y="3753036"/>
              <a:ext cx="900100" cy="468052"/>
            </a:xfrm>
            <a:prstGeom prst="roundRect">
              <a:avLst>
                <a:gd name="adj" fmla="val 21551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FD815F5D-066E-4907-A7C2-C0FEE8B3452B}"/>
                </a:ext>
              </a:extLst>
            </p:cNvPr>
            <p:cNvSpPr/>
            <p:nvPr/>
          </p:nvSpPr>
          <p:spPr>
            <a:xfrm>
              <a:off x="3072976" y="3681028"/>
              <a:ext cx="45719" cy="468052"/>
            </a:xfrm>
            <a:prstGeom prst="roundRect">
              <a:avLst>
                <a:gd name="adj" fmla="val 21551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3" name="타원 42"/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xmlns="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12">
            <a:extLst>
              <a:ext uri="{FF2B5EF4-FFF2-40B4-BE49-F238E27FC236}">
                <a16:creationId xmlns:a16="http://schemas.microsoft.com/office/drawing/2014/main" xmlns="" id="{92631294-D1FE-48C8-B358-D5B6A6EA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8C13226-16BC-4FE7-910A-1B4BF322B4CF}"/>
              </a:ext>
            </a:extLst>
          </p:cNvPr>
          <p:cNvSpPr/>
          <p:nvPr/>
        </p:nvSpPr>
        <p:spPr>
          <a:xfrm>
            <a:off x="1583668" y="1988840"/>
            <a:ext cx="542262" cy="3847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EA1E37D-5E31-4FAA-863E-AAFD127D858F}"/>
              </a:ext>
            </a:extLst>
          </p:cNvPr>
          <p:cNvSpPr txBox="1"/>
          <p:nvPr/>
        </p:nvSpPr>
        <p:spPr>
          <a:xfrm>
            <a:off x="1583668" y="2089881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9DE39B5-D168-493D-A71A-C653156644E7}"/>
              </a:ext>
            </a:extLst>
          </p:cNvPr>
          <p:cNvSpPr/>
          <p:nvPr/>
        </p:nvSpPr>
        <p:spPr>
          <a:xfrm>
            <a:off x="1345505" y="3493760"/>
            <a:ext cx="880240" cy="3666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19072CB-EFA6-4616-9B6F-87B91537E540}"/>
              </a:ext>
            </a:extLst>
          </p:cNvPr>
          <p:cNvSpPr txBox="1"/>
          <p:nvPr/>
        </p:nvSpPr>
        <p:spPr>
          <a:xfrm>
            <a:off x="1346761" y="3384066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AD922AD-AAFC-456F-A648-1AAD2D4D208C}"/>
              </a:ext>
            </a:extLst>
          </p:cNvPr>
          <p:cNvSpPr/>
          <p:nvPr/>
        </p:nvSpPr>
        <p:spPr>
          <a:xfrm>
            <a:off x="3778530" y="4761916"/>
            <a:ext cx="880240" cy="3666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0DECB33-E14F-4B49-A2E1-2D03EE4CB351}"/>
              </a:ext>
            </a:extLst>
          </p:cNvPr>
          <p:cNvSpPr txBox="1"/>
          <p:nvPr/>
        </p:nvSpPr>
        <p:spPr>
          <a:xfrm>
            <a:off x="3779786" y="4652222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208243" y="3817370"/>
            <a:ext cx="721572" cy="3516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130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43" y="367503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 bwMode="auto">
          <a:xfrm>
            <a:off x="3901856" y="3803900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graphicFrame>
        <p:nvGraphicFramePr>
          <p:cNvPr id="58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9071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https://cdata2.tsherpa.co.kr/tsherpa/MultiMedia/Flash/2020/curri/MM_42_04/suh_0402_02_0003/images/suh_0402_02_0003_401_1/suh_0402_02_0003_401_1.png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48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9281DBC7-0851-4631-B57F-5BBA94A162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10810" r="4370" b="57358"/>
          <a:stretch/>
        </p:blipFill>
        <p:spPr>
          <a:xfrm>
            <a:off x="90316" y="1592796"/>
            <a:ext cx="3595904" cy="285026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1607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배경 색상은 아래와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4)</a:t>
            </a: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6547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집 모양이 </a:t>
            </a:r>
            <a:r>
              <a:rPr kumimoji="1" lang="ko-KR" altLang="en-US" sz="1900" b="1" i="0" u="none" strike="noStrike" cap="none" spc="-150" normalizeH="0" baseline="0" dirty="0" err="1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이등변삼각형입니다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483374" y="4365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50E81B6-D610-4A3B-BDB4-2AE433EF3813}"/>
              </a:ext>
            </a:extLst>
          </p:cNvPr>
          <p:cNvGrpSpPr/>
          <p:nvPr/>
        </p:nvGrpSpPr>
        <p:grpSpPr>
          <a:xfrm>
            <a:off x="61441" y="3391362"/>
            <a:ext cx="2156013" cy="782520"/>
            <a:chOff x="-40357" y="1588961"/>
            <a:chExt cx="2156013" cy="7825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7BBF4A4F-DD0E-4F96-A96B-4316A3ABF9FB}"/>
                </a:ext>
              </a:extLst>
            </p:cNvPr>
            <p:cNvGrpSpPr/>
            <p:nvPr/>
          </p:nvGrpSpPr>
          <p:grpSpPr>
            <a:xfrm>
              <a:off x="17393" y="1588961"/>
              <a:ext cx="2098263" cy="782520"/>
              <a:chOff x="-19118" y="1550895"/>
              <a:chExt cx="2098263" cy="782520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-19118" y="1550895"/>
                <a:ext cx="197713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rot="16200000" flipV="1">
                <a:off x="1980133" y="1655541"/>
                <a:ext cx="90012" cy="108012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A3FD23CB-6379-403F-BC3A-9D57C9BCA2FC}"/>
                </a:ext>
              </a:extLst>
            </p:cNvPr>
            <p:cNvSpPr/>
            <p:nvPr/>
          </p:nvSpPr>
          <p:spPr>
            <a:xfrm>
              <a:off x="-40357" y="1633654"/>
              <a:ext cx="2105420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집 모양이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6" name="타원 55"/>
          <p:cNvSpPr/>
          <p:nvPr/>
        </p:nvSpPr>
        <p:spPr>
          <a:xfrm>
            <a:off x="27486" y="136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BAA48CDA-4418-4A19-8023-6B310D12DE35}"/>
              </a:ext>
            </a:extLst>
          </p:cNvPr>
          <p:cNvSpPr/>
          <p:nvPr/>
        </p:nvSpPr>
        <p:spPr bwMode="auto">
          <a:xfrm>
            <a:off x="3916115" y="2747745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집 모양이 </a:t>
            </a:r>
            <a:r>
              <a:rPr kumimoji="1" lang="ko-KR" altLang="en-US" sz="1900" b="1" i="0" u="none" strike="noStrike" cap="none" spc="-150" normalizeH="0" baseline="0" dirty="0" err="1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이등변삼각형이라고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 생각한 까닭을 말하려고 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646728FA-067B-451A-9BE9-68107C2FFB66}"/>
              </a:ext>
            </a:extLst>
          </p:cNvPr>
          <p:cNvGrpSpPr/>
          <p:nvPr/>
        </p:nvGrpSpPr>
        <p:grpSpPr>
          <a:xfrm>
            <a:off x="5326705" y="1190602"/>
            <a:ext cx="1764824" cy="325902"/>
            <a:chOff x="5312893" y="1183444"/>
            <a:chExt cx="1764824" cy="3259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5EEE78F5-D75D-421E-B195-62EB59709C30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20C161CF-A898-4270-BCA7-A7F8229B6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67452639-81C5-4413-BFB0-C3C725658C45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5D2B02BF-C92B-4701-BA49-140CA504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2120D3FC-6FFF-43F0-B7F2-CC9208CAAA40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6D72E1E8-BEF1-48ED-960E-3D9F589E4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DEF02DD7-D487-42EB-8D42-8D9E615861EB}"/>
              </a:ext>
            </a:extLst>
          </p:cNvPr>
          <p:cNvGrpSpPr/>
          <p:nvPr/>
        </p:nvGrpSpPr>
        <p:grpSpPr>
          <a:xfrm>
            <a:off x="1660874" y="1811570"/>
            <a:ext cx="1863916" cy="952625"/>
            <a:chOff x="1907926" y="1655205"/>
            <a:chExt cx="1965067" cy="1113926"/>
          </a:xfrm>
        </p:grpSpPr>
        <p:sp>
          <p:nvSpPr>
            <p:cNvPr id="73" name="모서리가 둥근 직사각형 64">
              <a:extLst>
                <a:ext uri="{FF2B5EF4-FFF2-40B4-BE49-F238E27FC236}">
                  <a16:creationId xmlns:a16="http://schemas.microsoft.com/office/drawing/2014/main" xmlns="" id="{D0E2E3BE-6405-4EC0-A1D8-EBDB5AAAE65C}"/>
                </a:ext>
              </a:extLst>
            </p:cNvPr>
            <p:cNvSpPr/>
            <p:nvPr/>
          </p:nvSpPr>
          <p:spPr>
            <a:xfrm>
              <a:off x="1907926" y="1655205"/>
              <a:ext cx="1965067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왜 그렇게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생각한 거야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xmlns="" id="{214958CE-C4EA-4F7D-8DB8-5A9BCB0CD518}"/>
                </a:ext>
              </a:extLst>
            </p:cNvPr>
            <p:cNvSpPr/>
            <p:nvPr/>
          </p:nvSpPr>
          <p:spPr>
            <a:xfrm flipV="1">
              <a:off x="3268929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/>
            </a:p>
          </p:txBody>
        </p:sp>
      </p:grpSp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1E98BC3C-EDF4-4190-85D0-F28815B0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58" y="265430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183509" y="10164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00" y="2428582"/>
            <a:ext cx="1975468" cy="107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7C63C529-120E-4292-B728-5A2EFAF4AF72}"/>
              </a:ext>
            </a:extLst>
          </p:cNvPr>
          <p:cNvGrpSpPr/>
          <p:nvPr/>
        </p:nvGrpSpPr>
        <p:grpSpPr>
          <a:xfrm>
            <a:off x="1355653" y="2113671"/>
            <a:ext cx="4324350" cy="3028950"/>
            <a:chOff x="1355653" y="2113671"/>
            <a:chExt cx="4324350" cy="302895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13E2F755-2C47-4B79-9364-F1DAC7483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653" y="2113671"/>
              <a:ext cx="4324350" cy="3028950"/>
            </a:xfrm>
            <a:prstGeom prst="rect">
              <a:avLst/>
            </a:prstGeom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xmlns="" id="{13BF3987-C16E-4748-A87E-30FA38E7D0CA}"/>
                </a:ext>
              </a:extLst>
            </p:cNvPr>
            <p:cNvSpPr/>
            <p:nvPr/>
          </p:nvSpPr>
          <p:spPr>
            <a:xfrm>
              <a:off x="3095836" y="3753036"/>
              <a:ext cx="900100" cy="468052"/>
            </a:xfrm>
            <a:prstGeom prst="roundRect">
              <a:avLst>
                <a:gd name="adj" fmla="val 21551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F7E1788A-24EC-469D-BB10-8B85029BA0F8}"/>
                </a:ext>
              </a:extLst>
            </p:cNvPr>
            <p:cNvSpPr/>
            <p:nvPr/>
          </p:nvSpPr>
          <p:spPr>
            <a:xfrm>
              <a:off x="3072976" y="3681028"/>
              <a:ext cx="45719" cy="468052"/>
            </a:xfrm>
            <a:prstGeom prst="roundRect">
              <a:avLst>
                <a:gd name="adj" fmla="val 21551"/>
              </a:avLst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75DCD3-4840-490A-9B32-966BAF585EDA}"/>
              </a:ext>
            </a:extLst>
          </p:cNvPr>
          <p:cNvSpPr/>
          <p:nvPr/>
        </p:nvSpPr>
        <p:spPr bwMode="auto">
          <a:xfrm>
            <a:off x="3208243" y="3817370"/>
            <a:ext cx="721572" cy="3516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130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4D9E7A0B-5B2B-42EB-8C9F-DA31219A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43" y="367503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3901856" y="3803900"/>
            <a:ext cx="199688" cy="36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43">
            <a:extLst>
              <a:ext uri="{FF2B5EF4-FFF2-40B4-BE49-F238E27FC236}">
                <a16:creationId xmlns:a16="http://schemas.microsoft.com/office/drawing/2014/main" xmlns="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12">
            <a:extLst>
              <a:ext uri="{FF2B5EF4-FFF2-40B4-BE49-F238E27FC236}">
                <a16:creationId xmlns:a16="http://schemas.microsoft.com/office/drawing/2014/main" xmlns="" id="{92631294-D1FE-48C8-B358-D5B6A6EA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AA50A1B7-11A9-4BBF-B179-692376F5BC17}"/>
              </a:ext>
            </a:extLst>
          </p:cNvPr>
          <p:cNvSpPr/>
          <p:nvPr/>
        </p:nvSpPr>
        <p:spPr>
          <a:xfrm>
            <a:off x="1583668" y="1988840"/>
            <a:ext cx="542262" cy="3847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128FB95-F8B8-4F9D-8234-F5EE9F2A5E03}"/>
              </a:ext>
            </a:extLst>
          </p:cNvPr>
          <p:cNvSpPr txBox="1"/>
          <p:nvPr/>
        </p:nvSpPr>
        <p:spPr>
          <a:xfrm>
            <a:off x="1583668" y="2089881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47B7685-7E6B-4D2C-8C6D-292F10646821}"/>
              </a:ext>
            </a:extLst>
          </p:cNvPr>
          <p:cNvSpPr/>
          <p:nvPr/>
        </p:nvSpPr>
        <p:spPr>
          <a:xfrm>
            <a:off x="1345505" y="3493760"/>
            <a:ext cx="880240" cy="3666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07F832B0-EAF4-4702-9115-B1866D8D8171}"/>
              </a:ext>
            </a:extLst>
          </p:cNvPr>
          <p:cNvSpPr txBox="1"/>
          <p:nvPr/>
        </p:nvSpPr>
        <p:spPr>
          <a:xfrm>
            <a:off x="1346761" y="3384066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045FB7DD-04A3-4137-948C-6BF9C687107B}"/>
              </a:ext>
            </a:extLst>
          </p:cNvPr>
          <p:cNvSpPr txBox="1"/>
          <p:nvPr/>
        </p:nvSpPr>
        <p:spPr>
          <a:xfrm>
            <a:off x="3779786" y="4652222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 cm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2A5C5F64-13DC-4D0C-AE4C-F7FDEA9A2621}"/>
              </a:ext>
            </a:extLst>
          </p:cNvPr>
          <p:cNvGrpSpPr/>
          <p:nvPr/>
        </p:nvGrpSpPr>
        <p:grpSpPr>
          <a:xfrm>
            <a:off x="212303" y="3465004"/>
            <a:ext cx="6667165" cy="1648363"/>
            <a:chOff x="192745" y="2907123"/>
            <a:chExt cx="6667165" cy="164836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23C424CC-04DE-4143-986E-BF0B8A16E312}"/>
                </a:ext>
              </a:extLst>
            </p:cNvPr>
            <p:cNvSpPr/>
            <p:nvPr/>
          </p:nvSpPr>
          <p:spPr>
            <a:xfrm>
              <a:off x="192745" y="3069433"/>
              <a:ext cx="6667165" cy="1302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/>
            </a:p>
          </p:txBody>
        </p:sp>
        <p:sp>
          <p:nvSpPr>
            <p:cNvPr id="47" name="모서리가 둥근 직사각형 38">
              <a:extLst>
                <a:ext uri="{FF2B5EF4-FFF2-40B4-BE49-F238E27FC236}">
                  <a16:creationId xmlns:a16="http://schemas.microsoft.com/office/drawing/2014/main" xmlns="" id="{EF60F81C-435D-4A3D-864F-F7A36BFDB775}"/>
                </a:ext>
              </a:extLst>
            </p:cNvPr>
            <p:cNvSpPr/>
            <p:nvPr/>
          </p:nvSpPr>
          <p:spPr>
            <a:xfrm>
              <a:off x="339276" y="2907123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xmlns="" id="{16982EA6-38A3-429F-8303-115C99BE391D}"/>
                </a:ext>
              </a:extLst>
            </p:cNvPr>
            <p:cNvSpPr/>
            <p:nvPr/>
          </p:nvSpPr>
          <p:spPr>
            <a:xfrm flipH="1" flipV="1">
              <a:off x="5267944" y="4367379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7D514AE-A2D0-4F92-BF2D-2324A98862D1}"/>
              </a:ext>
            </a:extLst>
          </p:cNvPr>
          <p:cNvSpPr txBox="1"/>
          <p:nvPr/>
        </p:nvSpPr>
        <p:spPr>
          <a:xfrm>
            <a:off x="392070" y="3825044"/>
            <a:ext cx="6228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변의 길이가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 cm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같으므로 주어진 삼각형은 이등변삼각형입니다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나머지 한 각도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˚이기 때문에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80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안에 예 약물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299468" y="5237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도형이 이등변삼각형이 아닌 이유를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1" name="직사각형 50"/>
          <p:cNvSpPr/>
          <p:nvPr/>
        </p:nvSpPr>
        <p:spPr bwMode="auto">
          <a:xfrm>
            <a:off x="437453" y="4294134"/>
            <a:ext cx="6128497" cy="75912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한 각의 크기는 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40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˚입니다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크기가 같은 두 각이 없으므로 이등변삼각형이 아닙니다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04" y="41730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3CDA30-F3EC-4A20-9F2B-9AABF45C3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20" y="2106975"/>
            <a:ext cx="2529896" cy="2020210"/>
          </a:xfrm>
          <a:prstGeom prst="rect">
            <a:avLst/>
          </a:prstGeom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8E8D7AE9-EB4C-43B8-A98D-58F4FC2C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23" y="437472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7AF2796-1835-4261-B63A-F913F19EAF52}"/>
              </a:ext>
            </a:extLst>
          </p:cNvPr>
          <p:cNvSpPr/>
          <p:nvPr/>
        </p:nvSpPr>
        <p:spPr>
          <a:xfrm>
            <a:off x="2408196" y="2552439"/>
            <a:ext cx="442676" cy="29202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F20677A-0196-47F7-80FF-9BFFE4C6CB5A}"/>
              </a:ext>
            </a:extLst>
          </p:cNvPr>
          <p:cNvSpPr txBox="1"/>
          <p:nvPr/>
        </p:nvSpPr>
        <p:spPr>
          <a:xfrm>
            <a:off x="2186662" y="2525259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F84C1601-66E0-4A12-9FDB-1A9ACC9E1DEA}"/>
              </a:ext>
            </a:extLst>
          </p:cNvPr>
          <p:cNvSpPr/>
          <p:nvPr/>
        </p:nvSpPr>
        <p:spPr>
          <a:xfrm>
            <a:off x="2503021" y="3628474"/>
            <a:ext cx="442676" cy="29202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8C2C572-080D-4C5E-80F5-21680BB50A50}"/>
              </a:ext>
            </a:extLst>
          </p:cNvPr>
          <p:cNvSpPr txBox="1"/>
          <p:nvPr/>
        </p:nvSpPr>
        <p:spPr>
          <a:xfrm>
            <a:off x="2267744" y="3537012"/>
            <a:ext cx="880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85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graphicFrame>
        <p:nvGraphicFramePr>
          <p:cNvPr id="42" name="Group 1072">
            <a:extLst>
              <a:ext uri="{FF2B5EF4-FFF2-40B4-BE49-F238E27FC236}">
                <a16:creationId xmlns:a16="http://schemas.microsoft.com/office/drawing/2014/main" xmlns="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3375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https://cdata2.tsherpa.co.kr/tsherpa/MultiMedia/Flash/2020/curri/MM_42_04/suh_0402_02_0003/images/suh_0402_02_0003_401_1/suh_0402_02_0003_401_1_2_1.png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3" name="타원 42"/>
          <p:cNvSpPr/>
          <p:nvPr/>
        </p:nvSpPr>
        <p:spPr>
          <a:xfrm>
            <a:off x="480431" y="41387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xmlns="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xmlns="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배경은 아래와 같은 색상으로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B1D14B49-4DA5-48D8-8A94-92A525E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10810" r="4370" b="57358"/>
          <a:stretch/>
        </p:blipFill>
        <p:spPr>
          <a:xfrm>
            <a:off x="262900" y="1707288"/>
            <a:ext cx="6541348" cy="373793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CBF921E5-211F-4F7F-BB4D-8D223EB539FF}"/>
              </a:ext>
            </a:extLst>
          </p:cNvPr>
          <p:cNvGrpSpPr/>
          <p:nvPr/>
        </p:nvGrpSpPr>
        <p:grpSpPr>
          <a:xfrm>
            <a:off x="1674146" y="4201382"/>
            <a:ext cx="2303658" cy="949117"/>
            <a:chOff x="96437" y="1588960"/>
            <a:chExt cx="2303658" cy="9491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ECED3717-6698-4CEF-B069-8B56587ECFDD}"/>
                </a:ext>
              </a:extLst>
            </p:cNvPr>
            <p:cNvGrpSpPr/>
            <p:nvPr/>
          </p:nvGrpSpPr>
          <p:grpSpPr>
            <a:xfrm>
              <a:off x="96437" y="1588960"/>
              <a:ext cx="2303658" cy="949117"/>
              <a:chOff x="59926" y="1550894"/>
              <a:chExt cx="2303658" cy="949117"/>
            </a:xfrm>
          </p:grpSpPr>
          <p:sp>
            <p:nvSpPr>
              <p:cNvPr id="29" name="모서리가 둥근 직사각형 61">
                <a:extLst>
                  <a:ext uri="{FF2B5EF4-FFF2-40B4-BE49-F238E27FC236}">
                    <a16:creationId xmlns:a16="http://schemas.microsoft.com/office/drawing/2014/main" xmlns="" id="{D34454CA-0256-4845-B3EA-46BE31364465}"/>
                  </a:ext>
                </a:extLst>
              </p:cNvPr>
              <p:cNvSpPr/>
              <p:nvPr/>
            </p:nvSpPr>
            <p:spPr>
              <a:xfrm>
                <a:off x="59926" y="1550894"/>
                <a:ext cx="2092783" cy="94911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xmlns="" id="{51792C57-4440-481C-B5D1-3AB84E6603AF}"/>
                  </a:ext>
                </a:extLst>
              </p:cNvPr>
              <p:cNvSpPr/>
              <p:nvPr/>
            </p:nvSpPr>
            <p:spPr>
              <a:xfrm rot="16200000" flipV="1">
                <a:off x="2216465" y="1664061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15F7905-DEAE-418C-AD6B-5DC077676F43}"/>
                </a:ext>
              </a:extLst>
            </p:cNvPr>
            <p:cNvSpPr/>
            <p:nvPr/>
          </p:nvSpPr>
          <p:spPr>
            <a:xfrm>
              <a:off x="98893" y="1711363"/>
              <a:ext cx="2092783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집 모양이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EDB9CAB-6C0D-4A95-844F-EC277798883C}"/>
              </a:ext>
            </a:extLst>
          </p:cNvPr>
          <p:cNvGrpSpPr/>
          <p:nvPr/>
        </p:nvGrpSpPr>
        <p:grpSpPr>
          <a:xfrm>
            <a:off x="4319972" y="1996391"/>
            <a:ext cx="2312246" cy="1135278"/>
            <a:chOff x="1907926" y="1655205"/>
            <a:chExt cx="2437727" cy="1327506"/>
          </a:xfrm>
        </p:grpSpPr>
        <p:sp>
          <p:nvSpPr>
            <p:cNvPr id="39" name="모서리가 둥근 직사각형 64">
              <a:extLst>
                <a:ext uri="{FF2B5EF4-FFF2-40B4-BE49-F238E27FC236}">
                  <a16:creationId xmlns:a16="http://schemas.microsoft.com/office/drawing/2014/main" xmlns="" id="{37CB176D-A0A2-4611-9659-3B2EA22E22BB}"/>
                </a:ext>
              </a:extLst>
            </p:cNvPr>
            <p:cNvSpPr/>
            <p:nvPr/>
          </p:nvSpPr>
          <p:spPr>
            <a:xfrm>
              <a:off x="1907926" y="1655205"/>
              <a:ext cx="2437727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왜 그렇게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생각한 거야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xmlns="" id="{FE50A13F-17B1-4F2F-9104-0A92FB5CCF00}"/>
                </a:ext>
              </a:extLst>
            </p:cNvPr>
            <p:cNvSpPr/>
            <p:nvPr/>
          </p:nvSpPr>
          <p:spPr>
            <a:xfrm flipV="1">
              <a:off x="3336229" y="277848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/>
          <p:cNvSpPr/>
          <p:nvPr/>
        </p:nvSpPr>
        <p:spPr>
          <a:xfrm>
            <a:off x="582673" y="10200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3808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00" y="2179366"/>
            <a:ext cx="1975468" cy="107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53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왜 집 모양이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이등변삼각형이라고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생각했나요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308890"/>
            <a:ext cx="2974460" cy="6939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두 변의 길이가 같기 때문입니다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63" y="20968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8197BF05-37FA-4F82-B21A-7B92DDF756C1}"/>
              </a:ext>
            </a:extLst>
          </p:cNvPr>
          <p:cNvGrpSpPr/>
          <p:nvPr/>
        </p:nvGrpSpPr>
        <p:grpSpPr>
          <a:xfrm>
            <a:off x="5330005" y="1185803"/>
            <a:ext cx="1764824" cy="325902"/>
            <a:chOff x="5331563" y="1950970"/>
            <a:chExt cx="1764824" cy="32590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4EE7287F-6437-4AEA-81EF-B3D822C8974A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4215DE7-04A1-4B10-86EC-2AAC31829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7224E9B5-4826-41BB-91F4-18BD112B3320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A533774-7D68-4E3A-87BD-2F9B04F52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69342E16-C534-44B3-BE3D-1738ABB3629C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6E68C6E-7DEC-4CCE-A7F4-999DB5A17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9281DBC7-0851-4631-B57F-5BBA94A162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10810" r="4370" b="57358"/>
          <a:stretch/>
        </p:blipFill>
        <p:spPr>
          <a:xfrm>
            <a:off x="90316" y="1592796"/>
            <a:ext cx="3595904" cy="2850267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2195736" y="1780589"/>
            <a:ext cx="1237332" cy="604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E50E81B6-D610-4A3B-BDB4-2AE433EF3813}"/>
              </a:ext>
            </a:extLst>
          </p:cNvPr>
          <p:cNvGrpSpPr/>
          <p:nvPr/>
        </p:nvGrpSpPr>
        <p:grpSpPr>
          <a:xfrm>
            <a:off x="61441" y="3391362"/>
            <a:ext cx="2156013" cy="782520"/>
            <a:chOff x="-40357" y="1588961"/>
            <a:chExt cx="2156013" cy="782520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7BBF4A4F-DD0E-4F96-A96B-4316A3ABF9FB}"/>
                </a:ext>
              </a:extLst>
            </p:cNvPr>
            <p:cNvGrpSpPr/>
            <p:nvPr/>
          </p:nvGrpSpPr>
          <p:grpSpPr>
            <a:xfrm>
              <a:off x="17393" y="1588961"/>
              <a:ext cx="2098263" cy="782520"/>
              <a:chOff x="-19118" y="1550895"/>
              <a:chExt cx="2098263" cy="782520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-19118" y="1550895"/>
                <a:ext cx="197713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  <p:sp>
            <p:nvSpPr>
              <p:cNvPr id="68" name="이등변 삼각형 67"/>
              <p:cNvSpPr/>
              <p:nvPr/>
            </p:nvSpPr>
            <p:spPr>
              <a:xfrm rot="16200000" flipV="1">
                <a:off x="1980133" y="1655541"/>
                <a:ext cx="90012" cy="108012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A3FD23CB-6379-403F-BC3A-9D57C9BCA2FC}"/>
                </a:ext>
              </a:extLst>
            </p:cNvPr>
            <p:cNvSpPr/>
            <p:nvPr/>
          </p:nvSpPr>
          <p:spPr>
            <a:xfrm>
              <a:off x="-40357" y="1633654"/>
              <a:ext cx="2105420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집 모양이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DEF02DD7-D487-42EB-8D42-8D9E615861EB}"/>
              </a:ext>
            </a:extLst>
          </p:cNvPr>
          <p:cNvGrpSpPr/>
          <p:nvPr/>
        </p:nvGrpSpPr>
        <p:grpSpPr>
          <a:xfrm>
            <a:off x="1660874" y="1772816"/>
            <a:ext cx="1863916" cy="952625"/>
            <a:chOff x="1907926" y="1655205"/>
            <a:chExt cx="1965067" cy="1113926"/>
          </a:xfrm>
        </p:grpSpPr>
        <p:sp>
          <p:nvSpPr>
            <p:cNvPr id="72" name="모서리가 둥근 직사각형 64">
              <a:extLst>
                <a:ext uri="{FF2B5EF4-FFF2-40B4-BE49-F238E27FC236}">
                  <a16:creationId xmlns:a16="http://schemas.microsoft.com/office/drawing/2014/main" xmlns="" id="{D0E2E3BE-6405-4EC0-A1D8-EBDB5AAAE65C}"/>
                </a:ext>
              </a:extLst>
            </p:cNvPr>
            <p:cNvSpPr/>
            <p:nvPr/>
          </p:nvSpPr>
          <p:spPr>
            <a:xfrm>
              <a:off x="1907926" y="1655205"/>
              <a:ext cx="1965067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왜 그렇게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생각한 거야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xmlns="" id="{214958CE-C4EA-4F7D-8DB8-5A9BCB0CD518}"/>
                </a:ext>
              </a:extLst>
            </p:cNvPr>
            <p:cNvSpPr/>
            <p:nvPr/>
          </p:nvSpPr>
          <p:spPr>
            <a:xfrm flipV="1">
              <a:off x="3268929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/>
            </a:p>
          </p:txBody>
        </p:sp>
      </p:grpSp>
      <p:sp>
        <p:nvSpPr>
          <p:cNvPr id="74" name="타원 73"/>
          <p:cNvSpPr/>
          <p:nvPr/>
        </p:nvSpPr>
        <p:spPr>
          <a:xfrm>
            <a:off x="3509169" y="38817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이등변삼각형임을 확인하는 또 다른 방법이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5028" y="2305403"/>
            <a:ext cx="2975224" cy="7125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각의 크기를 이용하여 확인할 수 있을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xmlns="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99" y="211653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35953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1119FB9-85D5-4BD7-9283-465458D0F555}"/>
              </a:ext>
            </a:extLst>
          </p:cNvPr>
          <p:cNvGrpSpPr/>
          <p:nvPr/>
        </p:nvGrpSpPr>
        <p:grpSpPr>
          <a:xfrm>
            <a:off x="5344461" y="1194886"/>
            <a:ext cx="1764824" cy="325902"/>
            <a:chOff x="5332884" y="2743058"/>
            <a:chExt cx="1764824" cy="32590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E2C5BA37-F059-4829-B913-0A227B3CBBC6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D74D153C-33A0-4958-AAC4-73C94454C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D543CAA5-025B-4881-A7DA-786ABB452CCF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84C45DE-768C-4B03-84D1-95B316F90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D6721E18-45A0-49A5-90DE-FEC60413FA65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35A45E56-3E9C-48C9-B532-9FB8933C4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9281DBC7-0851-4631-B57F-5BBA94A162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10810" r="4370" b="57358"/>
          <a:stretch/>
        </p:blipFill>
        <p:spPr>
          <a:xfrm>
            <a:off x="90316" y="1592796"/>
            <a:ext cx="3595904" cy="285026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E50E81B6-D610-4A3B-BDB4-2AE433EF3813}"/>
              </a:ext>
            </a:extLst>
          </p:cNvPr>
          <p:cNvGrpSpPr/>
          <p:nvPr/>
        </p:nvGrpSpPr>
        <p:grpSpPr>
          <a:xfrm>
            <a:off x="61441" y="3391362"/>
            <a:ext cx="2156013" cy="782520"/>
            <a:chOff x="-40357" y="1588961"/>
            <a:chExt cx="2156013" cy="78252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7BBF4A4F-DD0E-4F96-A96B-4316A3ABF9FB}"/>
                </a:ext>
              </a:extLst>
            </p:cNvPr>
            <p:cNvGrpSpPr/>
            <p:nvPr/>
          </p:nvGrpSpPr>
          <p:grpSpPr>
            <a:xfrm>
              <a:off x="17393" y="1588961"/>
              <a:ext cx="2098263" cy="782520"/>
              <a:chOff x="-19118" y="1550895"/>
              <a:chExt cx="2098263" cy="782520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-19118" y="1550895"/>
                <a:ext cx="197713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 rot="16200000" flipV="1">
                <a:off x="1980133" y="1655541"/>
                <a:ext cx="90012" cy="108012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3FD23CB-6379-403F-BC3A-9D57C9BCA2FC}"/>
                </a:ext>
              </a:extLst>
            </p:cNvPr>
            <p:cNvSpPr/>
            <p:nvPr/>
          </p:nvSpPr>
          <p:spPr>
            <a:xfrm>
              <a:off x="-40357" y="1633654"/>
              <a:ext cx="2105420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집 모양이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이등변삼각형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04" y="4113076"/>
            <a:ext cx="360000" cy="360000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DEF02DD7-D487-42EB-8D42-8D9E615861EB}"/>
              </a:ext>
            </a:extLst>
          </p:cNvPr>
          <p:cNvGrpSpPr/>
          <p:nvPr/>
        </p:nvGrpSpPr>
        <p:grpSpPr>
          <a:xfrm>
            <a:off x="1660874" y="1772816"/>
            <a:ext cx="1863916" cy="952625"/>
            <a:chOff x="1907926" y="1655205"/>
            <a:chExt cx="1965067" cy="1113926"/>
          </a:xfrm>
        </p:grpSpPr>
        <p:sp>
          <p:nvSpPr>
            <p:cNvPr id="73" name="모서리가 둥근 직사각형 64">
              <a:extLst>
                <a:ext uri="{FF2B5EF4-FFF2-40B4-BE49-F238E27FC236}">
                  <a16:creationId xmlns:a16="http://schemas.microsoft.com/office/drawing/2014/main" xmlns="" id="{D0E2E3BE-6405-4EC0-A1D8-EBDB5AAAE65C}"/>
                </a:ext>
              </a:extLst>
            </p:cNvPr>
            <p:cNvSpPr/>
            <p:nvPr/>
          </p:nvSpPr>
          <p:spPr>
            <a:xfrm>
              <a:off x="1907926" y="1655205"/>
              <a:ext cx="1965067" cy="9136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왜 그렇게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생각한 거야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xmlns="" id="{214958CE-C4EA-4F7D-8DB8-5A9BCB0CD518}"/>
                </a:ext>
              </a:extLst>
            </p:cNvPr>
            <p:cNvSpPr/>
            <p:nvPr/>
          </p:nvSpPr>
          <p:spPr>
            <a:xfrm flipV="1">
              <a:off x="3268929" y="2564904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/>
            </a:p>
          </p:txBody>
        </p:sp>
      </p:grpSp>
      <p:sp>
        <p:nvSpPr>
          <p:cNvPr id="7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509169" y="38817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33788" y="3110403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이등변삼각형의 성질을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323860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DCB435-EAF2-438D-A12F-CC443A10CC24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xmlns="" id="{9CEACF6A-D64E-4842-A175-1CFE14CC9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2A83970-63EC-4E94-9A75-E6A7CC3063B1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색종이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가위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각도기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이등변삼각형의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좌우로 움직이는 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효과는 전자저작물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4-2\app\resource\contents\lesson02\ops\2\2_2_03.html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팝업 플레이어로 영상 재생됨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경로 별도 전달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색종이로 이등변삼각형을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51193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4-2\app\resource\contents\lesson02\ops\2\images\2_2\2_2_3_01.svg~2_2_3_04.svg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이등변삼각형의 성질을 알아볼까요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16877DC-D768-4201-9926-F5AB206F925A}"/>
              </a:ext>
            </a:extLst>
          </p:cNvPr>
          <p:cNvGrpSpPr/>
          <p:nvPr/>
        </p:nvGrpSpPr>
        <p:grpSpPr>
          <a:xfrm>
            <a:off x="4829638" y="1360018"/>
            <a:ext cx="2154630" cy="260415"/>
            <a:chOff x="3894280" y="345173"/>
            <a:chExt cx="2154630" cy="26041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254304CE-7228-46DC-B92D-9495F8B2520F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C91C7032-F5EA-44DF-AB54-DD1F200CB9C9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FA1E53A9-8AC7-4D7E-B302-761B88B39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62A72F49-201F-4A6A-8EE8-765004CEB882}"/>
                </a:ext>
              </a:extLst>
            </p:cNvPr>
            <p:cNvGrpSpPr/>
            <p:nvPr/>
          </p:nvGrpSpPr>
          <p:grpSpPr>
            <a:xfrm>
              <a:off x="4983184" y="347167"/>
              <a:ext cx="521274" cy="255591"/>
              <a:chOff x="4338619" y="347167"/>
              <a:chExt cx="521274" cy="255591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F74D84A3-6C1A-43ED-9908-12388BC009A9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C3C053BF-43EC-4BC7-B069-26B25E3409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A38BC19D-7FE5-40AB-980A-995B933DDEDF}"/>
                </a:ext>
              </a:extLst>
            </p:cNvPr>
            <p:cNvGrpSpPr/>
            <p:nvPr/>
          </p:nvGrpSpPr>
          <p:grpSpPr>
            <a:xfrm>
              <a:off x="5527636" y="345958"/>
              <a:ext cx="521274" cy="255591"/>
              <a:chOff x="4887332" y="345958"/>
              <a:chExt cx="521274" cy="25559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5D401DBC-7C21-4CEA-A793-95D3171C21B0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07C54F96-5279-436B-9AD3-1E7D72D21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xmlns="" id="{57E19CF1-38F5-42B0-AD88-C31C5834A9D1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1EEE74D7-F59B-4706-8E4D-4B09365AE7F5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89F423F7-C2FB-491B-A8E3-31B1275F2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4632586" y="11592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6416160" y="51766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DDE1DC-0326-4C2B-BA54-3E9B0664D0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9" y="2924944"/>
            <a:ext cx="6527740" cy="1564761"/>
          </a:xfrm>
          <a:prstGeom prst="rect">
            <a:avLst/>
          </a:prstGeom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xmlns="" id="{DE55AC95-915C-4E7E-BD8B-0E76B889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9" y="333879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xmlns="" id="{8FDE2CBA-316E-4E59-9143-FEDC19D4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26" y="3338797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D21768EB-F3B3-4BFB-BD96-A2607F6ACF12}"/>
              </a:ext>
            </a:extLst>
          </p:cNvPr>
          <p:cNvSpPr/>
          <p:nvPr/>
        </p:nvSpPr>
        <p:spPr>
          <a:xfrm>
            <a:off x="1605125" y="30466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0">
            <a:extLst>
              <a:ext uri="{FF2B5EF4-FFF2-40B4-BE49-F238E27FC236}">
                <a16:creationId xmlns:a16="http://schemas.microsoft.com/office/drawing/2014/main" xmlns="" id="{1BF856D3-251E-4170-91C4-00754E37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768" y="3358382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5634727" y="2078112"/>
            <a:ext cx="1269243" cy="369637"/>
            <a:chOff x="3781409" y="2974792"/>
            <a:chExt cx="1269243" cy="369637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그룹 38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5412969" y="21090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27511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45132</TotalTime>
  <Words>3336</Words>
  <Application>Microsoft Office PowerPoint</Application>
  <PresentationFormat>화면 슬라이드 쇼(4:3)</PresentationFormat>
  <Paragraphs>1223</Paragraphs>
  <Slides>42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8467</cp:revision>
  <cp:lastPrinted>2021-12-20T01:30:02Z</cp:lastPrinted>
  <dcterms:created xsi:type="dcterms:W3CDTF">2008-07-15T12:19:11Z</dcterms:created>
  <dcterms:modified xsi:type="dcterms:W3CDTF">2022-07-01T04:29:29Z</dcterms:modified>
</cp:coreProperties>
</file>